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61" userDrawn="1">
          <p15:clr>
            <a:srgbClr val="A4A3A4"/>
          </p15:clr>
        </p15:guide>
        <p15:guide id="3" pos="7219" userDrawn="1">
          <p15:clr>
            <a:srgbClr val="A4A3A4"/>
          </p15:clr>
        </p15:guide>
        <p15:guide id="4" orient="horz" pos="890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  <p15:guide id="7" orient="horz" pos="2145">
          <p15:clr>
            <a:srgbClr val="A4A3A4"/>
          </p15:clr>
        </p15:guide>
        <p15:guide id="8" orient="horz" pos="3082">
          <p15:clr>
            <a:srgbClr val="A4A3A4"/>
          </p15:clr>
        </p15:guide>
        <p15:guide id="9" orient="horz" pos="2417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pos="7226">
          <p15:clr>
            <a:srgbClr val="A4A3A4"/>
          </p15:clr>
        </p15:guide>
        <p15:guide id="12" pos="2807">
          <p15:clr>
            <a:srgbClr val="A4A3A4"/>
          </p15:clr>
        </p15:guide>
        <p15:guide id="13" pos="6194">
          <p15:clr>
            <a:srgbClr val="A4A3A4"/>
          </p15:clr>
        </p15:guide>
        <p15:guide id="14" pos="17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ter Schiecke" initials="DS" lastIdx="1" clrIdx="0">
    <p:extLst>
      <p:ext uri="{19B8F6BF-5375-455C-9EA6-DF929625EA0E}">
        <p15:presenceInfo xmlns:p15="http://schemas.microsoft.com/office/powerpoint/2012/main" userId="21b53f58152a5e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44A9"/>
    <a:srgbClr val="E5E5E5"/>
    <a:srgbClr val="3285FF"/>
    <a:srgbClr val="0C1E2C"/>
    <a:srgbClr val="DC2D16"/>
    <a:srgbClr val="FFDE75"/>
    <a:srgbClr val="00B050"/>
    <a:srgbClr val="FFD44B"/>
    <a:srgbClr val="F56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98" autoAdjust="0"/>
    <p:restoredTop sz="94856" autoAdjust="0"/>
  </p:normalViewPr>
  <p:slideViewPr>
    <p:cSldViewPr snapToGrid="0" showGuides="1">
      <p:cViewPr varScale="1">
        <p:scale>
          <a:sx n="70" d="100"/>
          <a:sy n="70" d="100"/>
        </p:scale>
        <p:origin x="72" y="230"/>
      </p:cViewPr>
      <p:guideLst>
        <p:guide orient="horz" pos="618"/>
        <p:guide pos="461"/>
        <p:guide pos="7219"/>
        <p:guide orient="horz" pos="890"/>
        <p:guide orient="horz" pos="4020"/>
        <p:guide orient="horz" pos="4088"/>
        <p:guide orient="horz" pos="2145"/>
        <p:guide orient="horz" pos="3082"/>
        <p:guide orient="horz" pos="2417"/>
        <p:guide pos="3840"/>
        <p:guide pos="7226"/>
        <p:guide pos="2807"/>
        <p:guide pos="6194"/>
        <p:guide pos="17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174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2400" y="0"/>
            <a:ext cx="5896800" cy="458788"/>
          </a:xfrm>
          <a:prstGeom prst="rect">
            <a:avLst/>
          </a:prstGeom>
        </p:spPr>
        <p:txBody>
          <a:bodyPr vert="horz" lIns="91440" tIns="46800" rIns="91440" bIns="45720" rtlCol="0" anchor="b" anchorCtr="0"/>
          <a:lstStyle>
            <a:lvl1pPr algn="l">
              <a:defRPr sz="1200"/>
            </a:lvl1pPr>
          </a:lstStyle>
          <a:p>
            <a:r>
              <a:rPr lang="de-DE" sz="1400">
                <a:solidFill>
                  <a:schemeClr val="bg1"/>
                </a:solidFill>
                <a:latin typeface="+mj-lt"/>
              </a:rPr>
              <a:t>Titel der Präsentation</a:t>
            </a:r>
            <a:endParaRPr lang="de-D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2457060" y="8784000"/>
            <a:ext cx="1944000" cy="360000"/>
          </a:xfrm>
          <a:prstGeom prst="rect">
            <a:avLst/>
          </a:prstGeom>
        </p:spPr>
        <p:txBody>
          <a:bodyPr vert="horz" lIns="91440" tIns="45720" rIns="91440" bIns="36000" rtlCol="0" anchor="b" anchorCtr="0"/>
          <a:lstStyle>
            <a:lvl1pPr algn="r">
              <a:defRPr sz="1200"/>
            </a:lvl1pPr>
          </a:lstStyle>
          <a:p>
            <a:pPr algn="ctr"/>
            <a:r>
              <a:rPr lang="de-DE" sz="1100">
                <a:solidFill>
                  <a:schemeClr val="tx2"/>
                </a:solidFill>
              </a:rPr>
              <a:t>Ausgabe ?-2013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401060" y="8784000"/>
            <a:ext cx="1978140" cy="360000"/>
          </a:xfrm>
          <a:prstGeom prst="rect">
            <a:avLst/>
          </a:prstGeom>
        </p:spPr>
        <p:txBody>
          <a:bodyPr vert="horz" lIns="91440" tIns="45720" rIns="91440" bIns="36000" rtlCol="0" anchor="b"/>
          <a:lstStyle>
            <a:lvl1pPr algn="l">
              <a:defRPr sz="1200"/>
            </a:lvl1pPr>
          </a:lstStyle>
          <a:p>
            <a:pPr algn="ctr"/>
            <a:r>
              <a:rPr lang="de-DE" sz="1100">
                <a:solidFill>
                  <a:schemeClr val="tx2"/>
                </a:solidFill>
              </a:rPr>
              <a:t>www.powerpoint-aktuell.de</a:t>
            </a:r>
            <a:endParaRPr lang="de-DE" sz="1100" dirty="0">
              <a:solidFill>
                <a:schemeClr val="tx2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379200" y="8784000"/>
            <a:ext cx="478800" cy="360000"/>
          </a:xfrm>
          <a:prstGeom prst="rect">
            <a:avLst/>
          </a:prstGeom>
        </p:spPr>
        <p:txBody>
          <a:bodyPr vert="horz" lIns="91440" tIns="45720" rIns="91440" bIns="36000" rtlCol="0" anchor="b"/>
          <a:lstStyle>
            <a:lvl1pPr algn="r">
              <a:defRPr sz="1200"/>
            </a:lvl1pPr>
          </a:lstStyle>
          <a:p>
            <a:fld id="{86291ADF-C823-40B2-9ACC-C9AC58D790E1}" type="slidenum">
              <a:rPr lang="de-DE" sz="1100" smtClean="0">
                <a:solidFill>
                  <a:schemeClr val="tx2"/>
                </a:solidFill>
              </a:rPr>
              <a:t>‹Nr.›</a:t>
            </a:fld>
            <a:endParaRPr lang="de-DE" sz="1100">
              <a:solidFill>
                <a:schemeClr val="tx2"/>
              </a:solidFill>
            </a:endParaRPr>
          </a:p>
        </p:txBody>
      </p:sp>
      <p:grpSp>
        <p:nvGrpSpPr>
          <p:cNvPr id="12" name="Gruppieren 11"/>
          <p:cNvGrpSpPr>
            <a:grpSpLocks noChangeAspect="1"/>
          </p:cNvGrpSpPr>
          <p:nvPr/>
        </p:nvGrpSpPr>
        <p:grpSpPr>
          <a:xfrm>
            <a:off x="573517" y="8856000"/>
            <a:ext cx="1788946" cy="216000"/>
            <a:chOff x="2667000" y="3025776"/>
            <a:chExt cx="6850063" cy="827088"/>
          </a:xfrm>
        </p:grpSpPr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4059440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2400" y="0"/>
            <a:ext cx="5896800" cy="458788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/>
              <a:t>Titel der Präsentation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458800" y="8784000"/>
            <a:ext cx="1944000" cy="360000"/>
          </a:xfrm>
          <a:prstGeom prst="rect">
            <a:avLst/>
          </a:prstGeom>
        </p:spPr>
        <p:txBody>
          <a:bodyPr vert="horz" lIns="91440" tIns="0" rIns="91440" bIns="36000" rtlCol="0" anchor="b" anchorCtr="0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de-DE"/>
              <a:t>Ausgabe ?-2013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888392"/>
            <a:ext cx="5932687" cy="3337137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42912" y="4571999"/>
            <a:ext cx="5932687" cy="40263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402800" y="8784000"/>
            <a:ext cx="19080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379200" y="8784000"/>
            <a:ext cx="478800" cy="360000"/>
          </a:xfrm>
          <a:prstGeom prst="rect">
            <a:avLst/>
          </a:prstGeom>
        </p:spPr>
        <p:txBody>
          <a:bodyPr vert="horz" lIns="91440" tIns="0" rIns="91440" bIns="36000" rtlCol="0" anchor="b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E910EB2-22E3-4366-A501-E8110BED7B62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8" name="Gruppieren 7"/>
          <p:cNvGrpSpPr>
            <a:grpSpLocks noChangeAspect="1"/>
          </p:cNvGrpSpPr>
          <p:nvPr/>
        </p:nvGrpSpPr>
        <p:grpSpPr>
          <a:xfrm>
            <a:off x="573517" y="8856000"/>
            <a:ext cx="1788946" cy="216000"/>
            <a:chOff x="2667000" y="3025776"/>
            <a:chExt cx="6850063" cy="827088"/>
          </a:xfrm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871925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spcBef>
        <a:spcPts val="600"/>
      </a:spcBef>
      <a:buClr>
        <a:schemeClr val="accent1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spcBef>
        <a:spcPts val="300"/>
      </a:spcBef>
      <a:buClr>
        <a:schemeClr val="accent2"/>
      </a:buClr>
      <a:buFont typeface="Wingdings" panose="05000000000000000000" pitchFamily="2" charset="2"/>
      <a:buChar char="§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2" pos="279" userDrawn="1">
          <p15:clr>
            <a:srgbClr val="F26B43"/>
          </p15:clr>
        </p15:guide>
        <p15:guide id="3" pos="4021" userDrawn="1">
          <p15:clr>
            <a:srgbClr val="F26B43"/>
          </p15:clr>
        </p15:guide>
        <p15:guide id="4" orient="horz" pos="550" userDrawn="1">
          <p15:clr>
            <a:srgbClr val="F26B43"/>
          </p15:clr>
        </p15:guide>
        <p15:guide id="5" orient="horz" pos="2659" userDrawn="1">
          <p15:clr>
            <a:srgbClr val="F26B43"/>
          </p15:clr>
        </p15:guide>
        <p15:guide id="6" orient="horz" pos="2863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42913" y="889000"/>
            <a:ext cx="5932487" cy="3336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Ausgabe ?-2013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www.powerpoint-aktuell.de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E910EB2-22E3-4366-A501-E8110BED7B6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67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8663" y="4029074"/>
            <a:ext cx="10729912" cy="1044000"/>
          </a:xfrm>
        </p:spPr>
        <p:txBody>
          <a:bodyPr anchor="b"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31837" y="5073074"/>
            <a:ext cx="4320000" cy="576934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Autor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148000" y="6506584"/>
            <a:ext cx="3132000" cy="351415"/>
          </a:xfrm>
        </p:spPr>
        <p:txBody>
          <a:bodyPr/>
          <a:lstStyle/>
          <a:p>
            <a:r>
              <a:rPr lang="de-DE" smtClean="0"/>
              <a:t>Ausgabe 2-2017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301038" y="6506584"/>
            <a:ext cx="3124200" cy="351415"/>
          </a:xfrm>
        </p:spPr>
        <p:txBody>
          <a:bodyPr/>
          <a:lstStyle/>
          <a:p>
            <a:r>
              <a:rPr lang="de-DE"/>
              <a:t>www.powerpoint-aktuell.de</a:t>
            </a:r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877200" y="1568531"/>
            <a:ext cx="6850063" cy="827088"/>
            <a:chOff x="566737" y="1739901"/>
            <a:chExt cx="6850063" cy="827088"/>
          </a:xfrm>
        </p:grpSpPr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435600" y="1958976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1055687" y="1965326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4806950" y="1831976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566737" y="1739901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3559175" y="1965326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520825" y="1981201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089400" y="1981201"/>
              <a:ext cx="136525" cy="57150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337050" y="1965326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4075112" y="1739901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3081337" y="1739901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2743200" y="1968501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2233612" y="1963738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11496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219" userDrawn="1">
          <p15:clr>
            <a:srgbClr val="547EBF"/>
          </p15:clr>
        </p15:guide>
        <p15:guide id="2" pos="461" userDrawn="1">
          <p15:clr>
            <a:srgbClr val="547EBF"/>
          </p15:clr>
        </p15:guide>
        <p15:guide id="3" orient="horz" pos="2546" userDrawn="1">
          <p15:clr>
            <a:srgbClr val="547EBF"/>
          </p15:clr>
        </p15:guide>
        <p15:guide id="4" orient="horz" pos="3203" userDrawn="1">
          <p15:clr>
            <a:srgbClr val="547EBF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 Breit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402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 mit Schrittfol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3932" y="1"/>
            <a:ext cx="8208000" cy="9715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3932" y="1414800"/>
            <a:ext cx="8206242" cy="496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598" y="6506584"/>
            <a:ext cx="4117128" cy="351415"/>
          </a:xfrm>
        </p:spPr>
        <p:txBody>
          <a:bodyPr/>
          <a:lstStyle/>
          <a:p>
            <a:r>
              <a:rPr lang="de-DE" smtClean="0"/>
              <a:t>Ausgabe 2-2017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28942" y="6506584"/>
            <a:ext cx="2041232" cy="351415"/>
          </a:xfrm>
        </p:spPr>
        <p:txBody>
          <a:bodyPr/>
          <a:lstStyle/>
          <a:p>
            <a:r>
              <a:rPr lang="de-DE"/>
              <a:t>www.powerpoint-aktuell.de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90732" y="6506502"/>
            <a:ext cx="601268" cy="352800"/>
          </a:xfrm>
        </p:spPr>
        <p:txBody>
          <a:bodyPr/>
          <a:lstStyle/>
          <a:p>
            <a:fld id="{1E90F21F-0B00-4E41-A4CC-2A0476E7159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670174" y="1414799"/>
            <a:ext cx="3521826" cy="4957425"/>
          </a:xfrm>
        </p:spPr>
        <p:txBody>
          <a:bodyPr lIns="144000" tIns="0" rIns="144000" bIns="0"/>
          <a:lstStyle>
            <a:lvl1pPr marL="271463" indent="-271463">
              <a:buFont typeface="+mj-lt"/>
              <a:buAutoNum type="arabicPeriod"/>
              <a:defRPr sz="1600"/>
            </a:lvl1pPr>
            <a:lvl2pPr marL="442913" indent="-171450">
              <a:defRPr sz="16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grpSp>
        <p:nvGrpSpPr>
          <p:cNvPr id="16" name="Gruppieren 15"/>
          <p:cNvGrpSpPr>
            <a:grpSpLocks noChangeAspect="1"/>
          </p:cNvGrpSpPr>
          <p:nvPr userDrawn="1"/>
        </p:nvGrpSpPr>
        <p:grpSpPr>
          <a:xfrm>
            <a:off x="586839" y="6573251"/>
            <a:ext cx="1788946" cy="216000"/>
            <a:chOff x="2667000" y="3025776"/>
            <a:chExt cx="6850063" cy="827088"/>
          </a:xfrm>
        </p:grpSpPr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4412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 mit Schrittfol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3932" y="1"/>
            <a:ext cx="8208000" cy="9715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598" y="6506584"/>
            <a:ext cx="4117128" cy="351415"/>
          </a:xfrm>
        </p:spPr>
        <p:txBody>
          <a:bodyPr/>
          <a:lstStyle/>
          <a:p>
            <a:r>
              <a:rPr lang="de-DE" smtClean="0"/>
              <a:t>Ausgabe 2-2017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28942" y="6506584"/>
            <a:ext cx="2041232" cy="351415"/>
          </a:xfrm>
        </p:spPr>
        <p:txBody>
          <a:bodyPr/>
          <a:lstStyle/>
          <a:p>
            <a:r>
              <a:rPr lang="de-DE"/>
              <a:t>www.powerpoint-aktuell.de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90732" y="6506502"/>
            <a:ext cx="601268" cy="352800"/>
          </a:xfrm>
        </p:spPr>
        <p:txBody>
          <a:bodyPr/>
          <a:lstStyle/>
          <a:p>
            <a:fld id="{1E90F21F-0B00-4E41-A4CC-2A0476E7159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670174" y="1414799"/>
            <a:ext cx="3521826" cy="4957425"/>
          </a:xfrm>
        </p:spPr>
        <p:txBody>
          <a:bodyPr lIns="144000" tIns="0" rIns="144000" bIns="0"/>
          <a:lstStyle>
            <a:lvl1pPr marL="271463" indent="-271463">
              <a:buFont typeface="+mj-lt"/>
              <a:buAutoNum type="arabicPeriod"/>
              <a:defRPr sz="1600"/>
            </a:lvl1pPr>
            <a:lvl2pPr marL="442913" indent="-171450">
              <a:defRPr sz="16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grpSp>
        <p:nvGrpSpPr>
          <p:cNvPr id="16" name="Gruppieren 15"/>
          <p:cNvGrpSpPr>
            <a:grpSpLocks noChangeAspect="1"/>
          </p:cNvGrpSpPr>
          <p:nvPr userDrawn="1"/>
        </p:nvGrpSpPr>
        <p:grpSpPr>
          <a:xfrm>
            <a:off x="586839" y="6573251"/>
            <a:ext cx="1788946" cy="216000"/>
            <a:chOff x="2667000" y="3025776"/>
            <a:chExt cx="6850063" cy="827088"/>
          </a:xfrm>
        </p:grpSpPr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29563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3"/>
          </p:nvPr>
        </p:nvSpPr>
        <p:spPr/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34530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886199" y="6489700"/>
            <a:ext cx="4442960" cy="368299"/>
          </a:xfrm>
        </p:spPr>
        <p:txBody>
          <a:bodyPr/>
          <a:lstStyle/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8329159" y="6489700"/>
            <a:ext cx="3131004" cy="368299"/>
          </a:xfrm>
        </p:spPr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731838" y="1"/>
            <a:ext cx="10728325" cy="981074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3"/>
          </p:nvPr>
        </p:nvSpPr>
        <p:spPr>
          <a:xfrm>
            <a:off x="731837" y="1412874"/>
            <a:ext cx="10728325" cy="4968875"/>
          </a:xfrm>
        </p:spPr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  <p:grpSp>
        <p:nvGrpSpPr>
          <p:cNvPr id="22" name="Gruppieren 21"/>
          <p:cNvGrpSpPr>
            <a:grpSpLocks noChangeAspect="1"/>
          </p:cNvGrpSpPr>
          <p:nvPr userDrawn="1"/>
        </p:nvGrpSpPr>
        <p:grpSpPr>
          <a:xfrm>
            <a:off x="872598" y="6573251"/>
            <a:ext cx="1788946" cy="216000"/>
            <a:chOff x="2667000" y="3025776"/>
            <a:chExt cx="6850063" cy="827088"/>
          </a:xfrm>
        </p:grpSpPr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6790322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4870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8663" y="1443039"/>
            <a:ext cx="10732293" cy="1757362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8663" y="3200401"/>
            <a:ext cx="10732292" cy="540001"/>
          </a:xfrm>
        </p:spPr>
        <p:txBody>
          <a:bodyPr anchor="b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29420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90800" y="1414800"/>
            <a:ext cx="3924000" cy="496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89232" y="1414800"/>
            <a:ext cx="3924000" cy="4932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23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90800" y="1414800"/>
            <a:ext cx="3924000" cy="648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990800" y="2200272"/>
            <a:ext cx="3924000" cy="4176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90990" y="1414800"/>
            <a:ext cx="3924000" cy="648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90990" y="2200272"/>
            <a:ext cx="3924000" cy="4176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9512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09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 bre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31839" y="1"/>
            <a:ext cx="10728324" cy="981074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grpSp>
        <p:nvGrpSpPr>
          <p:cNvPr id="23" name="Gruppieren 22"/>
          <p:cNvGrpSpPr>
            <a:grpSpLocks noChangeAspect="1"/>
          </p:cNvGrpSpPr>
          <p:nvPr userDrawn="1"/>
        </p:nvGrpSpPr>
        <p:grpSpPr>
          <a:xfrm>
            <a:off x="872598" y="6573251"/>
            <a:ext cx="1788946" cy="216000"/>
            <a:chOff x="2667000" y="3025776"/>
            <a:chExt cx="6850063" cy="827088"/>
          </a:xfrm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>
                <a:solidFill>
                  <a:srgbClr val="8F1707"/>
                </a:solidFill>
              </a:rPr>
              <a:pPr/>
              <a:t>‹Nr.›</a:t>
            </a:fld>
            <a:endParaRPr lang="de-DE" dirty="0">
              <a:solidFill>
                <a:srgbClr val="8F1707"/>
              </a:solidFill>
            </a:endParaRPr>
          </a:p>
        </p:txBody>
      </p:sp>
      <p:sp>
        <p:nvSpPr>
          <p:cNvPr id="19" name="Datumsplatzhalter 6"/>
          <p:cNvSpPr>
            <a:spLocks noGrp="1"/>
          </p:cNvSpPr>
          <p:nvPr>
            <p:ph type="dt" sz="half" idx="10"/>
          </p:nvPr>
        </p:nvSpPr>
        <p:spPr>
          <a:xfrm>
            <a:off x="3886199" y="6489700"/>
            <a:ext cx="4442960" cy="368299"/>
          </a:xfrm>
        </p:spPr>
        <p:txBody>
          <a:bodyPr/>
          <a:lstStyle/>
          <a:p>
            <a:r>
              <a:rPr lang="de-DE" smtClean="0">
                <a:solidFill>
                  <a:srgbClr val="8F1707"/>
                </a:solidFill>
              </a:rPr>
              <a:t>Ausgabe 2-2017</a:t>
            </a:r>
            <a:endParaRPr lang="de-DE" dirty="0">
              <a:solidFill>
                <a:srgbClr val="8F1707"/>
              </a:solidFill>
            </a:endParaRPr>
          </a:p>
        </p:txBody>
      </p:sp>
      <p:sp>
        <p:nvSpPr>
          <p:cNvPr id="20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8329159" y="6489700"/>
            <a:ext cx="3131004" cy="368299"/>
          </a:xfrm>
        </p:spPr>
        <p:txBody>
          <a:bodyPr/>
          <a:lstStyle/>
          <a:p>
            <a:r>
              <a:rPr lang="de-DE">
                <a:solidFill>
                  <a:srgbClr val="8F1707"/>
                </a:solidFill>
              </a:rPr>
              <a:t>www.powerpoint-aktuell.de</a:t>
            </a:r>
            <a:endParaRPr lang="de-DE" dirty="0">
              <a:solidFill>
                <a:srgbClr val="8F17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6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breit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31839" y="1"/>
            <a:ext cx="10728324" cy="981074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grpSp>
        <p:nvGrpSpPr>
          <p:cNvPr id="23" name="Gruppieren 22"/>
          <p:cNvGrpSpPr>
            <a:grpSpLocks noChangeAspect="1"/>
          </p:cNvGrpSpPr>
          <p:nvPr userDrawn="1"/>
        </p:nvGrpSpPr>
        <p:grpSpPr>
          <a:xfrm>
            <a:off x="872598" y="6573251"/>
            <a:ext cx="1788946" cy="216000"/>
            <a:chOff x="2667000" y="3025776"/>
            <a:chExt cx="6850063" cy="827088"/>
          </a:xfrm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>
                <a:solidFill>
                  <a:srgbClr val="8F1707"/>
                </a:solidFill>
              </a:rPr>
              <a:pPr/>
              <a:t>‹Nr.›</a:t>
            </a:fld>
            <a:endParaRPr lang="de-DE" dirty="0">
              <a:solidFill>
                <a:srgbClr val="8F1707"/>
              </a:solidFill>
            </a:endParaRPr>
          </a:p>
        </p:txBody>
      </p:sp>
      <p:sp>
        <p:nvSpPr>
          <p:cNvPr id="19" name="Datumsplatzhalter 6"/>
          <p:cNvSpPr>
            <a:spLocks noGrp="1"/>
          </p:cNvSpPr>
          <p:nvPr>
            <p:ph type="dt" sz="half" idx="10"/>
          </p:nvPr>
        </p:nvSpPr>
        <p:spPr>
          <a:xfrm>
            <a:off x="3886199" y="6489700"/>
            <a:ext cx="4442960" cy="368299"/>
          </a:xfrm>
        </p:spPr>
        <p:txBody>
          <a:bodyPr/>
          <a:lstStyle/>
          <a:p>
            <a:r>
              <a:rPr lang="de-DE" smtClean="0">
                <a:solidFill>
                  <a:srgbClr val="8F1707"/>
                </a:solidFill>
              </a:rPr>
              <a:t>Ausgabe 2-2017</a:t>
            </a:r>
            <a:endParaRPr lang="de-DE" dirty="0">
              <a:solidFill>
                <a:srgbClr val="8F1707"/>
              </a:solidFill>
            </a:endParaRPr>
          </a:p>
        </p:txBody>
      </p:sp>
      <p:sp>
        <p:nvSpPr>
          <p:cNvPr id="20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8329159" y="6489700"/>
            <a:ext cx="3131004" cy="368299"/>
          </a:xfrm>
        </p:spPr>
        <p:txBody>
          <a:bodyPr/>
          <a:lstStyle/>
          <a:p>
            <a:r>
              <a:rPr lang="de-DE">
                <a:solidFill>
                  <a:srgbClr val="8F1707"/>
                </a:solidFill>
              </a:rPr>
              <a:t>www.powerpoint-aktuell.de</a:t>
            </a:r>
            <a:endParaRPr lang="de-DE" dirty="0">
              <a:solidFill>
                <a:srgbClr val="8F1707"/>
              </a:solidFill>
            </a:endParaRPr>
          </a:p>
        </p:txBody>
      </p:sp>
      <p:sp>
        <p:nvSpPr>
          <p:cNvPr id="21" name="Inhaltsplatzhalter 2"/>
          <p:cNvSpPr>
            <a:spLocks noGrp="1"/>
          </p:cNvSpPr>
          <p:nvPr>
            <p:ph idx="1"/>
          </p:nvPr>
        </p:nvSpPr>
        <p:spPr>
          <a:xfrm>
            <a:off x="731839" y="1412875"/>
            <a:ext cx="10728324" cy="49688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4195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schm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94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92313" y="1412875"/>
            <a:ext cx="8243887" cy="4968874"/>
          </a:xfrm>
          <a:prstGeom prst="rect">
            <a:avLst/>
          </a:prstGeom>
        </p:spPr>
        <p:txBody>
          <a:bodyPr vert="horz" lIns="144000" tIns="45720" rIns="14400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051656" y="6489700"/>
            <a:ext cx="4120344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72000" y="6489700"/>
            <a:ext cx="2064200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de-DE"/>
              <a:t>www.powerpoint-aktuell.de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92000" y="6489700"/>
            <a:ext cx="600000" cy="368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3"/>
                </a:solidFill>
              </a:defRPr>
            </a:lvl1pPr>
          </a:lstStyle>
          <a:p>
            <a:fld id="{1E90F21F-0B00-4E41-A4CC-2A0476E715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92313" y="1"/>
            <a:ext cx="8243887" cy="981074"/>
          </a:xfrm>
          <a:prstGeom prst="rect">
            <a:avLst/>
          </a:prstGeom>
        </p:spPr>
        <p:txBody>
          <a:bodyPr vert="horz" lIns="144000" tIns="45720" rIns="144000" bIns="45720" rtlCol="0" anchor="b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grpSp>
        <p:nvGrpSpPr>
          <p:cNvPr id="57" name="Gruppieren 56"/>
          <p:cNvGrpSpPr>
            <a:grpSpLocks noChangeAspect="1"/>
          </p:cNvGrpSpPr>
          <p:nvPr/>
        </p:nvGrpSpPr>
        <p:grpSpPr>
          <a:xfrm>
            <a:off x="2129903" y="6573251"/>
            <a:ext cx="1788946" cy="216000"/>
            <a:chOff x="2667000" y="3025776"/>
            <a:chExt cx="6850063" cy="827088"/>
          </a:xfrm>
        </p:grpSpPr>
        <p:sp>
          <p:nvSpPr>
            <p:cNvPr id="58" name="Freeform 6"/>
            <p:cNvSpPr>
              <a:spLocks noEditPoints="1"/>
            </p:cNvSpPr>
            <p:nvPr/>
          </p:nvSpPr>
          <p:spPr bwMode="auto">
            <a:xfrm>
              <a:off x="7535863" y="3244851"/>
              <a:ext cx="1981200" cy="601663"/>
            </a:xfrm>
            <a:custGeom>
              <a:avLst/>
              <a:gdLst>
                <a:gd name="T0" fmla="*/ 55 w 1248"/>
                <a:gd name="T1" fmla="*/ 264 h 379"/>
                <a:gd name="T2" fmla="*/ 43 w 1248"/>
                <a:gd name="T3" fmla="*/ 316 h 379"/>
                <a:gd name="T4" fmla="*/ 111 w 1248"/>
                <a:gd name="T5" fmla="*/ 331 h 379"/>
                <a:gd name="T6" fmla="*/ 108 w 1248"/>
                <a:gd name="T7" fmla="*/ 251 h 379"/>
                <a:gd name="T8" fmla="*/ 851 w 1248"/>
                <a:gd name="T9" fmla="*/ 169 h 379"/>
                <a:gd name="T10" fmla="*/ 939 w 1248"/>
                <a:gd name="T11" fmla="*/ 169 h 379"/>
                <a:gd name="T12" fmla="*/ 579 w 1248"/>
                <a:gd name="T13" fmla="*/ 108 h 379"/>
                <a:gd name="T14" fmla="*/ 626 w 1248"/>
                <a:gd name="T15" fmla="*/ 327 h 379"/>
                <a:gd name="T16" fmla="*/ 670 w 1248"/>
                <a:gd name="T17" fmla="*/ 343 h 379"/>
                <a:gd name="T18" fmla="*/ 704 w 1248"/>
                <a:gd name="T19" fmla="*/ 311 h 379"/>
                <a:gd name="T20" fmla="*/ 750 w 1248"/>
                <a:gd name="T21" fmla="*/ 297 h 379"/>
                <a:gd name="T22" fmla="*/ 719 w 1248"/>
                <a:gd name="T23" fmla="*/ 336 h 379"/>
                <a:gd name="T24" fmla="*/ 665 w 1248"/>
                <a:gd name="T25" fmla="*/ 378 h 379"/>
                <a:gd name="T26" fmla="*/ 597 w 1248"/>
                <a:gd name="T27" fmla="*/ 359 h 379"/>
                <a:gd name="T28" fmla="*/ 579 w 1248"/>
                <a:gd name="T29" fmla="*/ 108 h 379"/>
                <a:gd name="T30" fmla="*/ 156 w 1248"/>
                <a:gd name="T31" fmla="*/ 127 h 379"/>
                <a:gd name="T32" fmla="*/ 165 w 1248"/>
                <a:gd name="T33" fmla="*/ 303 h 379"/>
                <a:gd name="T34" fmla="*/ 130 w 1248"/>
                <a:gd name="T35" fmla="*/ 343 h 379"/>
                <a:gd name="T36" fmla="*/ 47 w 1248"/>
                <a:gd name="T37" fmla="*/ 374 h 379"/>
                <a:gd name="T38" fmla="*/ 0 w 1248"/>
                <a:gd name="T39" fmla="*/ 302 h 379"/>
                <a:gd name="T40" fmla="*/ 46 w 1248"/>
                <a:gd name="T41" fmla="*/ 230 h 379"/>
                <a:gd name="T42" fmla="*/ 128 w 1248"/>
                <a:gd name="T43" fmla="*/ 221 h 379"/>
                <a:gd name="T44" fmla="*/ 121 w 1248"/>
                <a:gd name="T45" fmla="*/ 149 h 379"/>
                <a:gd name="T46" fmla="*/ 55 w 1248"/>
                <a:gd name="T47" fmla="*/ 141 h 379"/>
                <a:gd name="T48" fmla="*/ 51 w 1248"/>
                <a:gd name="T49" fmla="*/ 109 h 379"/>
                <a:gd name="T50" fmla="*/ 941 w 1248"/>
                <a:gd name="T51" fmla="*/ 110 h 379"/>
                <a:gd name="T52" fmla="*/ 981 w 1248"/>
                <a:gd name="T53" fmla="*/ 203 h 379"/>
                <a:gd name="T54" fmla="*/ 843 w 1248"/>
                <a:gd name="T55" fmla="*/ 265 h 379"/>
                <a:gd name="T56" fmla="*/ 871 w 1248"/>
                <a:gd name="T57" fmla="*/ 332 h 379"/>
                <a:gd name="T58" fmla="*/ 938 w 1248"/>
                <a:gd name="T59" fmla="*/ 340 h 379"/>
                <a:gd name="T60" fmla="*/ 941 w 1248"/>
                <a:gd name="T61" fmla="*/ 373 h 379"/>
                <a:gd name="T62" fmla="*/ 839 w 1248"/>
                <a:gd name="T63" fmla="*/ 357 h 379"/>
                <a:gd name="T64" fmla="*/ 803 w 1248"/>
                <a:gd name="T65" fmla="*/ 239 h 379"/>
                <a:gd name="T66" fmla="*/ 842 w 1248"/>
                <a:gd name="T67" fmla="*/ 121 h 379"/>
                <a:gd name="T68" fmla="*/ 481 w 1248"/>
                <a:gd name="T69" fmla="*/ 108 h 379"/>
                <a:gd name="T70" fmla="*/ 482 w 1248"/>
                <a:gd name="T71" fmla="*/ 320 h 379"/>
                <a:gd name="T72" fmla="*/ 504 w 1248"/>
                <a:gd name="T73" fmla="*/ 344 h 379"/>
                <a:gd name="T74" fmla="*/ 540 w 1248"/>
                <a:gd name="T75" fmla="*/ 336 h 379"/>
                <a:gd name="T76" fmla="*/ 464 w 1248"/>
                <a:gd name="T77" fmla="*/ 371 h 379"/>
                <a:gd name="T78" fmla="*/ 443 w 1248"/>
                <a:gd name="T79" fmla="*/ 141 h 379"/>
                <a:gd name="T80" fmla="*/ 481 w 1248"/>
                <a:gd name="T81" fmla="*/ 42 h 379"/>
                <a:gd name="T82" fmla="*/ 1205 w 1248"/>
                <a:gd name="T83" fmla="*/ 336 h 379"/>
                <a:gd name="T84" fmla="*/ 1231 w 1248"/>
                <a:gd name="T85" fmla="*/ 343 h 379"/>
                <a:gd name="T86" fmla="*/ 1229 w 1248"/>
                <a:gd name="T87" fmla="*/ 376 h 379"/>
                <a:gd name="T88" fmla="*/ 1163 w 1248"/>
                <a:gd name="T89" fmla="*/ 341 h 379"/>
                <a:gd name="T90" fmla="*/ 1075 w 1248"/>
                <a:gd name="T91" fmla="*/ 310 h 379"/>
                <a:gd name="T92" fmla="*/ 1091 w 1248"/>
                <a:gd name="T93" fmla="*/ 344 h 379"/>
                <a:gd name="T94" fmla="*/ 1119 w 1248"/>
                <a:gd name="T95" fmla="*/ 371 h 379"/>
                <a:gd name="T96" fmla="*/ 1049 w 1248"/>
                <a:gd name="T97" fmla="*/ 366 h 379"/>
                <a:gd name="T98" fmla="*/ 229 w 1248"/>
                <a:gd name="T99" fmla="*/ 0 h 379"/>
                <a:gd name="T100" fmla="*/ 393 w 1248"/>
                <a:gd name="T101" fmla="*/ 108 h 379"/>
                <a:gd name="T102" fmla="*/ 355 w 1248"/>
                <a:gd name="T103" fmla="*/ 373 h 379"/>
                <a:gd name="T104" fmla="*/ 229 w 1248"/>
                <a:gd name="T105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379">
                  <a:moveTo>
                    <a:pt x="108" y="251"/>
                  </a:moveTo>
                  <a:lnTo>
                    <a:pt x="83" y="252"/>
                  </a:lnTo>
                  <a:lnTo>
                    <a:pt x="71" y="255"/>
                  </a:lnTo>
                  <a:lnTo>
                    <a:pt x="62" y="260"/>
                  </a:lnTo>
                  <a:lnTo>
                    <a:pt x="55" y="264"/>
                  </a:lnTo>
                  <a:lnTo>
                    <a:pt x="50" y="269"/>
                  </a:lnTo>
                  <a:lnTo>
                    <a:pt x="46" y="275"/>
                  </a:lnTo>
                  <a:lnTo>
                    <a:pt x="42" y="285"/>
                  </a:lnTo>
                  <a:lnTo>
                    <a:pt x="41" y="297"/>
                  </a:lnTo>
                  <a:lnTo>
                    <a:pt x="43" y="316"/>
                  </a:lnTo>
                  <a:lnTo>
                    <a:pt x="51" y="331"/>
                  </a:lnTo>
                  <a:lnTo>
                    <a:pt x="63" y="339"/>
                  </a:lnTo>
                  <a:lnTo>
                    <a:pt x="77" y="343"/>
                  </a:lnTo>
                  <a:lnTo>
                    <a:pt x="97" y="340"/>
                  </a:lnTo>
                  <a:lnTo>
                    <a:pt x="111" y="331"/>
                  </a:lnTo>
                  <a:lnTo>
                    <a:pt x="122" y="320"/>
                  </a:lnTo>
                  <a:lnTo>
                    <a:pt x="128" y="309"/>
                  </a:lnTo>
                  <a:lnTo>
                    <a:pt x="128" y="251"/>
                  </a:lnTo>
                  <a:lnTo>
                    <a:pt x="118" y="251"/>
                  </a:lnTo>
                  <a:lnTo>
                    <a:pt x="108" y="251"/>
                  </a:lnTo>
                  <a:close/>
                  <a:moveTo>
                    <a:pt x="898" y="135"/>
                  </a:moveTo>
                  <a:lnTo>
                    <a:pt x="884" y="138"/>
                  </a:lnTo>
                  <a:lnTo>
                    <a:pt x="871" y="144"/>
                  </a:lnTo>
                  <a:lnTo>
                    <a:pt x="860" y="155"/>
                  </a:lnTo>
                  <a:lnTo>
                    <a:pt x="851" y="169"/>
                  </a:lnTo>
                  <a:lnTo>
                    <a:pt x="846" y="188"/>
                  </a:lnTo>
                  <a:lnTo>
                    <a:pt x="843" y="212"/>
                  </a:lnTo>
                  <a:lnTo>
                    <a:pt x="944" y="212"/>
                  </a:lnTo>
                  <a:lnTo>
                    <a:pt x="943" y="188"/>
                  </a:lnTo>
                  <a:lnTo>
                    <a:pt x="939" y="169"/>
                  </a:lnTo>
                  <a:lnTo>
                    <a:pt x="932" y="155"/>
                  </a:lnTo>
                  <a:lnTo>
                    <a:pt x="923" y="144"/>
                  </a:lnTo>
                  <a:lnTo>
                    <a:pt x="913" y="138"/>
                  </a:lnTo>
                  <a:lnTo>
                    <a:pt x="898" y="135"/>
                  </a:lnTo>
                  <a:close/>
                  <a:moveTo>
                    <a:pt x="579" y="108"/>
                  </a:moveTo>
                  <a:lnTo>
                    <a:pt x="618" y="108"/>
                  </a:lnTo>
                  <a:lnTo>
                    <a:pt x="618" y="269"/>
                  </a:lnTo>
                  <a:lnTo>
                    <a:pt x="618" y="294"/>
                  </a:lnTo>
                  <a:lnTo>
                    <a:pt x="621" y="314"/>
                  </a:lnTo>
                  <a:lnTo>
                    <a:pt x="626" y="327"/>
                  </a:lnTo>
                  <a:lnTo>
                    <a:pt x="632" y="337"/>
                  </a:lnTo>
                  <a:lnTo>
                    <a:pt x="643" y="343"/>
                  </a:lnTo>
                  <a:lnTo>
                    <a:pt x="656" y="345"/>
                  </a:lnTo>
                  <a:lnTo>
                    <a:pt x="663" y="344"/>
                  </a:lnTo>
                  <a:lnTo>
                    <a:pt x="670" y="343"/>
                  </a:lnTo>
                  <a:lnTo>
                    <a:pt x="676" y="340"/>
                  </a:lnTo>
                  <a:lnTo>
                    <a:pt x="685" y="335"/>
                  </a:lnTo>
                  <a:lnTo>
                    <a:pt x="691" y="328"/>
                  </a:lnTo>
                  <a:lnTo>
                    <a:pt x="698" y="320"/>
                  </a:lnTo>
                  <a:lnTo>
                    <a:pt x="704" y="311"/>
                  </a:lnTo>
                  <a:lnTo>
                    <a:pt x="708" y="302"/>
                  </a:lnTo>
                  <a:lnTo>
                    <a:pt x="712" y="292"/>
                  </a:lnTo>
                  <a:lnTo>
                    <a:pt x="712" y="108"/>
                  </a:lnTo>
                  <a:lnTo>
                    <a:pt x="750" y="108"/>
                  </a:lnTo>
                  <a:lnTo>
                    <a:pt x="750" y="297"/>
                  </a:lnTo>
                  <a:lnTo>
                    <a:pt x="752" y="337"/>
                  </a:lnTo>
                  <a:lnTo>
                    <a:pt x="754" y="356"/>
                  </a:lnTo>
                  <a:lnTo>
                    <a:pt x="756" y="373"/>
                  </a:lnTo>
                  <a:lnTo>
                    <a:pt x="729" y="373"/>
                  </a:lnTo>
                  <a:lnTo>
                    <a:pt x="719" y="336"/>
                  </a:lnTo>
                  <a:lnTo>
                    <a:pt x="718" y="336"/>
                  </a:lnTo>
                  <a:lnTo>
                    <a:pt x="707" y="352"/>
                  </a:lnTo>
                  <a:lnTo>
                    <a:pt x="691" y="366"/>
                  </a:lnTo>
                  <a:lnTo>
                    <a:pt x="680" y="374"/>
                  </a:lnTo>
                  <a:lnTo>
                    <a:pt x="665" y="378"/>
                  </a:lnTo>
                  <a:lnTo>
                    <a:pt x="650" y="379"/>
                  </a:lnTo>
                  <a:lnTo>
                    <a:pt x="632" y="378"/>
                  </a:lnTo>
                  <a:lnTo>
                    <a:pt x="619" y="375"/>
                  </a:lnTo>
                  <a:lnTo>
                    <a:pt x="608" y="369"/>
                  </a:lnTo>
                  <a:lnTo>
                    <a:pt x="597" y="359"/>
                  </a:lnTo>
                  <a:lnTo>
                    <a:pt x="589" y="346"/>
                  </a:lnTo>
                  <a:lnTo>
                    <a:pt x="584" y="329"/>
                  </a:lnTo>
                  <a:lnTo>
                    <a:pt x="580" y="307"/>
                  </a:lnTo>
                  <a:lnTo>
                    <a:pt x="579" y="280"/>
                  </a:lnTo>
                  <a:lnTo>
                    <a:pt x="579" y="108"/>
                  </a:lnTo>
                  <a:close/>
                  <a:moveTo>
                    <a:pt x="98" y="102"/>
                  </a:moveTo>
                  <a:lnTo>
                    <a:pt x="118" y="105"/>
                  </a:lnTo>
                  <a:lnTo>
                    <a:pt x="134" y="110"/>
                  </a:lnTo>
                  <a:lnTo>
                    <a:pt x="147" y="118"/>
                  </a:lnTo>
                  <a:lnTo>
                    <a:pt x="156" y="127"/>
                  </a:lnTo>
                  <a:lnTo>
                    <a:pt x="163" y="140"/>
                  </a:lnTo>
                  <a:lnTo>
                    <a:pt x="165" y="153"/>
                  </a:lnTo>
                  <a:lnTo>
                    <a:pt x="168" y="185"/>
                  </a:lnTo>
                  <a:lnTo>
                    <a:pt x="166" y="246"/>
                  </a:lnTo>
                  <a:lnTo>
                    <a:pt x="165" y="303"/>
                  </a:lnTo>
                  <a:lnTo>
                    <a:pt x="166" y="341"/>
                  </a:lnTo>
                  <a:lnTo>
                    <a:pt x="172" y="374"/>
                  </a:lnTo>
                  <a:lnTo>
                    <a:pt x="142" y="374"/>
                  </a:lnTo>
                  <a:lnTo>
                    <a:pt x="132" y="343"/>
                  </a:lnTo>
                  <a:lnTo>
                    <a:pt x="130" y="343"/>
                  </a:lnTo>
                  <a:lnTo>
                    <a:pt x="121" y="356"/>
                  </a:lnTo>
                  <a:lnTo>
                    <a:pt x="108" y="366"/>
                  </a:lnTo>
                  <a:lnTo>
                    <a:pt x="89" y="374"/>
                  </a:lnTo>
                  <a:lnTo>
                    <a:pt x="66" y="376"/>
                  </a:lnTo>
                  <a:lnTo>
                    <a:pt x="47" y="374"/>
                  </a:lnTo>
                  <a:lnTo>
                    <a:pt x="33" y="367"/>
                  </a:lnTo>
                  <a:lnTo>
                    <a:pt x="19" y="357"/>
                  </a:lnTo>
                  <a:lnTo>
                    <a:pt x="9" y="341"/>
                  </a:lnTo>
                  <a:lnTo>
                    <a:pt x="3" y="323"/>
                  </a:lnTo>
                  <a:lnTo>
                    <a:pt x="0" y="302"/>
                  </a:lnTo>
                  <a:lnTo>
                    <a:pt x="3" y="281"/>
                  </a:lnTo>
                  <a:lnTo>
                    <a:pt x="8" y="263"/>
                  </a:lnTo>
                  <a:lnTo>
                    <a:pt x="17" y="250"/>
                  </a:lnTo>
                  <a:lnTo>
                    <a:pt x="30" y="238"/>
                  </a:lnTo>
                  <a:lnTo>
                    <a:pt x="46" y="230"/>
                  </a:lnTo>
                  <a:lnTo>
                    <a:pt x="63" y="225"/>
                  </a:lnTo>
                  <a:lnTo>
                    <a:pt x="84" y="222"/>
                  </a:lnTo>
                  <a:lnTo>
                    <a:pt x="106" y="221"/>
                  </a:lnTo>
                  <a:lnTo>
                    <a:pt x="117" y="221"/>
                  </a:lnTo>
                  <a:lnTo>
                    <a:pt x="128" y="221"/>
                  </a:lnTo>
                  <a:lnTo>
                    <a:pt x="130" y="205"/>
                  </a:lnTo>
                  <a:lnTo>
                    <a:pt x="130" y="192"/>
                  </a:lnTo>
                  <a:lnTo>
                    <a:pt x="128" y="174"/>
                  </a:lnTo>
                  <a:lnTo>
                    <a:pt x="126" y="160"/>
                  </a:lnTo>
                  <a:lnTo>
                    <a:pt x="121" y="149"/>
                  </a:lnTo>
                  <a:lnTo>
                    <a:pt x="113" y="143"/>
                  </a:lnTo>
                  <a:lnTo>
                    <a:pt x="102" y="139"/>
                  </a:lnTo>
                  <a:lnTo>
                    <a:pt x="88" y="138"/>
                  </a:lnTo>
                  <a:lnTo>
                    <a:pt x="72" y="139"/>
                  </a:lnTo>
                  <a:lnTo>
                    <a:pt x="55" y="141"/>
                  </a:lnTo>
                  <a:lnTo>
                    <a:pt x="39" y="147"/>
                  </a:lnTo>
                  <a:lnTo>
                    <a:pt x="26" y="153"/>
                  </a:lnTo>
                  <a:lnTo>
                    <a:pt x="15" y="123"/>
                  </a:lnTo>
                  <a:lnTo>
                    <a:pt x="32" y="114"/>
                  </a:lnTo>
                  <a:lnTo>
                    <a:pt x="51" y="109"/>
                  </a:lnTo>
                  <a:lnTo>
                    <a:pt x="75" y="104"/>
                  </a:lnTo>
                  <a:lnTo>
                    <a:pt x="98" y="102"/>
                  </a:lnTo>
                  <a:close/>
                  <a:moveTo>
                    <a:pt x="898" y="101"/>
                  </a:moveTo>
                  <a:lnTo>
                    <a:pt x="928" y="105"/>
                  </a:lnTo>
                  <a:lnTo>
                    <a:pt x="941" y="110"/>
                  </a:lnTo>
                  <a:lnTo>
                    <a:pt x="955" y="119"/>
                  </a:lnTo>
                  <a:lnTo>
                    <a:pt x="965" y="132"/>
                  </a:lnTo>
                  <a:lnTo>
                    <a:pt x="973" y="151"/>
                  </a:lnTo>
                  <a:lnTo>
                    <a:pt x="978" y="174"/>
                  </a:lnTo>
                  <a:lnTo>
                    <a:pt x="981" y="203"/>
                  </a:lnTo>
                  <a:lnTo>
                    <a:pt x="981" y="213"/>
                  </a:lnTo>
                  <a:lnTo>
                    <a:pt x="979" y="222"/>
                  </a:lnTo>
                  <a:lnTo>
                    <a:pt x="978" y="245"/>
                  </a:lnTo>
                  <a:lnTo>
                    <a:pt x="842" y="245"/>
                  </a:lnTo>
                  <a:lnTo>
                    <a:pt x="843" y="265"/>
                  </a:lnTo>
                  <a:lnTo>
                    <a:pt x="846" y="285"/>
                  </a:lnTo>
                  <a:lnTo>
                    <a:pt x="851" y="303"/>
                  </a:lnTo>
                  <a:lnTo>
                    <a:pt x="858" y="318"/>
                  </a:lnTo>
                  <a:lnTo>
                    <a:pt x="864" y="326"/>
                  </a:lnTo>
                  <a:lnTo>
                    <a:pt x="871" y="332"/>
                  </a:lnTo>
                  <a:lnTo>
                    <a:pt x="879" y="337"/>
                  </a:lnTo>
                  <a:lnTo>
                    <a:pt x="893" y="343"/>
                  </a:lnTo>
                  <a:lnTo>
                    <a:pt x="910" y="345"/>
                  </a:lnTo>
                  <a:lnTo>
                    <a:pt x="924" y="344"/>
                  </a:lnTo>
                  <a:lnTo>
                    <a:pt x="938" y="340"/>
                  </a:lnTo>
                  <a:lnTo>
                    <a:pt x="951" y="333"/>
                  </a:lnTo>
                  <a:lnTo>
                    <a:pt x="960" y="327"/>
                  </a:lnTo>
                  <a:lnTo>
                    <a:pt x="973" y="354"/>
                  </a:lnTo>
                  <a:lnTo>
                    <a:pt x="958" y="365"/>
                  </a:lnTo>
                  <a:lnTo>
                    <a:pt x="941" y="373"/>
                  </a:lnTo>
                  <a:lnTo>
                    <a:pt x="920" y="378"/>
                  </a:lnTo>
                  <a:lnTo>
                    <a:pt x="900" y="379"/>
                  </a:lnTo>
                  <a:lnTo>
                    <a:pt x="876" y="376"/>
                  </a:lnTo>
                  <a:lnTo>
                    <a:pt x="856" y="370"/>
                  </a:lnTo>
                  <a:lnTo>
                    <a:pt x="839" y="357"/>
                  </a:lnTo>
                  <a:lnTo>
                    <a:pt x="826" y="341"/>
                  </a:lnTo>
                  <a:lnTo>
                    <a:pt x="816" y="322"/>
                  </a:lnTo>
                  <a:lnTo>
                    <a:pt x="808" y="297"/>
                  </a:lnTo>
                  <a:lnTo>
                    <a:pt x="804" y="271"/>
                  </a:lnTo>
                  <a:lnTo>
                    <a:pt x="803" y="239"/>
                  </a:lnTo>
                  <a:lnTo>
                    <a:pt x="804" y="208"/>
                  </a:lnTo>
                  <a:lnTo>
                    <a:pt x="809" y="181"/>
                  </a:lnTo>
                  <a:lnTo>
                    <a:pt x="817" y="156"/>
                  </a:lnTo>
                  <a:lnTo>
                    <a:pt x="828" y="136"/>
                  </a:lnTo>
                  <a:lnTo>
                    <a:pt x="842" y="121"/>
                  </a:lnTo>
                  <a:lnTo>
                    <a:pt x="858" y="110"/>
                  </a:lnTo>
                  <a:lnTo>
                    <a:pt x="877" y="104"/>
                  </a:lnTo>
                  <a:lnTo>
                    <a:pt x="898" y="101"/>
                  </a:lnTo>
                  <a:close/>
                  <a:moveTo>
                    <a:pt x="481" y="42"/>
                  </a:moveTo>
                  <a:lnTo>
                    <a:pt x="481" y="108"/>
                  </a:lnTo>
                  <a:lnTo>
                    <a:pt x="538" y="108"/>
                  </a:lnTo>
                  <a:lnTo>
                    <a:pt x="538" y="141"/>
                  </a:lnTo>
                  <a:lnTo>
                    <a:pt x="481" y="141"/>
                  </a:lnTo>
                  <a:lnTo>
                    <a:pt x="481" y="299"/>
                  </a:lnTo>
                  <a:lnTo>
                    <a:pt x="482" y="320"/>
                  </a:lnTo>
                  <a:lnTo>
                    <a:pt x="486" y="333"/>
                  </a:lnTo>
                  <a:lnTo>
                    <a:pt x="490" y="339"/>
                  </a:lnTo>
                  <a:lnTo>
                    <a:pt x="494" y="341"/>
                  </a:lnTo>
                  <a:lnTo>
                    <a:pt x="499" y="344"/>
                  </a:lnTo>
                  <a:lnTo>
                    <a:pt x="504" y="344"/>
                  </a:lnTo>
                  <a:lnTo>
                    <a:pt x="512" y="344"/>
                  </a:lnTo>
                  <a:lnTo>
                    <a:pt x="517" y="343"/>
                  </a:lnTo>
                  <a:lnTo>
                    <a:pt x="523" y="341"/>
                  </a:lnTo>
                  <a:lnTo>
                    <a:pt x="532" y="339"/>
                  </a:lnTo>
                  <a:lnTo>
                    <a:pt x="540" y="336"/>
                  </a:lnTo>
                  <a:lnTo>
                    <a:pt x="547" y="366"/>
                  </a:lnTo>
                  <a:lnTo>
                    <a:pt x="521" y="375"/>
                  </a:lnTo>
                  <a:lnTo>
                    <a:pt x="492" y="379"/>
                  </a:lnTo>
                  <a:lnTo>
                    <a:pt x="475" y="376"/>
                  </a:lnTo>
                  <a:lnTo>
                    <a:pt x="464" y="371"/>
                  </a:lnTo>
                  <a:lnTo>
                    <a:pt x="454" y="361"/>
                  </a:lnTo>
                  <a:lnTo>
                    <a:pt x="448" y="348"/>
                  </a:lnTo>
                  <a:lnTo>
                    <a:pt x="444" y="328"/>
                  </a:lnTo>
                  <a:lnTo>
                    <a:pt x="443" y="305"/>
                  </a:lnTo>
                  <a:lnTo>
                    <a:pt x="443" y="141"/>
                  </a:lnTo>
                  <a:lnTo>
                    <a:pt x="410" y="141"/>
                  </a:lnTo>
                  <a:lnTo>
                    <a:pt x="410" y="108"/>
                  </a:lnTo>
                  <a:lnTo>
                    <a:pt x="443" y="108"/>
                  </a:lnTo>
                  <a:lnTo>
                    <a:pt x="443" y="54"/>
                  </a:lnTo>
                  <a:lnTo>
                    <a:pt x="481" y="42"/>
                  </a:lnTo>
                  <a:close/>
                  <a:moveTo>
                    <a:pt x="1161" y="0"/>
                  </a:moveTo>
                  <a:lnTo>
                    <a:pt x="1199" y="0"/>
                  </a:lnTo>
                  <a:lnTo>
                    <a:pt x="1199" y="310"/>
                  </a:lnTo>
                  <a:lnTo>
                    <a:pt x="1201" y="326"/>
                  </a:lnTo>
                  <a:lnTo>
                    <a:pt x="1205" y="336"/>
                  </a:lnTo>
                  <a:lnTo>
                    <a:pt x="1207" y="340"/>
                  </a:lnTo>
                  <a:lnTo>
                    <a:pt x="1210" y="343"/>
                  </a:lnTo>
                  <a:lnTo>
                    <a:pt x="1214" y="344"/>
                  </a:lnTo>
                  <a:lnTo>
                    <a:pt x="1219" y="344"/>
                  </a:lnTo>
                  <a:lnTo>
                    <a:pt x="1231" y="343"/>
                  </a:lnTo>
                  <a:lnTo>
                    <a:pt x="1245" y="339"/>
                  </a:lnTo>
                  <a:lnTo>
                    <a:pt x="1248" y="369"/>
                  </a:lnTo>
                  <a:lnTo>
                    <a:pt x="1243" y="371"/>
                  </a:lnTo>
                  <a:lnTo>
                    <a:pt x="1236" y="374"/>
                  </a:lnTo>
                  <a:lnTo>
                    <a:pt x="1229" y="376"/>
                  </a:lnTo>
                  <a:lnTo>
                    <a:pt x="1206" y="379"/>
                  </a:lnTo>
                  <a:lnTo>
                    <a:pt x="1188" y="375"/>
                  </a:lnTo>
                  <a:lnTo>
                    <a:pt x="1173" y="366"/>
                  </a:lnTo>
                  <a:lnTo>
                    <a:pt x="1167" y="356"/>
                  </a:lnTo>
                  <a:lnTo>
                    <a:pt x="1163" y="341"/>
                  </a:lnTo>
                  <a:lnTo>
                    <a:pt x="1161" y="323"/>
                  </a:lnTo>
                  <a:lnTo>
                    <a:pt x="1161" y="0"/>
                  </a:lnTo>
                  <a:close/>
                  <a:moveTo>
                    <a:pt x="1037" y="0"/>
                  </a:moveTo>
                  <a:lnTo>
                    <a:pt x="1075" y="0"/>
                  </a:lnTo>
                  <a:lnTo>
                    <a:pt x="1075" y="310"/>
                  </a:lnTo>
                  <a:lnTo>
                    <a:pt x="1076" y="326"/>
                  </a:lnTo>
                  <a:lnTo>
                    <a:pt x="1080" y="336"/>
                  </a:lnTo>
                  <a:lnTo>
                    <a:pt x="1083" y="340"/>
                  </a:lnTo>
                  <a:lnTo>
                    <a:pt x="1087" y="343"/>
                  </a:lnTo>
                  <a:lnTo>
                    <a:pt x="1091" y="344"/>
                  </a:lnTo>
                  <a:lnTo>
                    <a:pt x="1095" y="344"/>
                  </a:lnTo>
                  <a:lnTo>
                    <a:pt x="1106" y="343"/>
                  </a:lnTo>
                  <a:lnTo>
                    <a:pt x="1121" y="339"/>
                  </a:lnTo>
                  <a:lnTo>
                    <a:pt x="1125" y="369"/>
                  </a:lnTo>
                  <a:lnTo>
                    <a:pt x="1119" y="371"/>
                  </a:lnTo>
                  <a:lnTo>
                    <a:pt x="1113" y="374"/>
                  </a:lnTo>
                  <a:lnTo>
                    <a:pt x="1105" y="376"/>
                  </a:lnTo>
                  <a:lnTo>
                    <a:pt x="1082" y="379"/>
                  </a:lnTo>
                  <a:lnTo>
                    <a:pt x="1063" y="375"/>
                  </a:lnTo>
                  <a:lnTo>
                    <a:pt x="1049" y="366"/>
                  </a:lnTo>
                  <a:lnTo>
                    <a:pt x="1042" y="356"/>
                  </a:lnTo>
                  <a:lnTo>
                    <a:pt x="1038" y="341"/>
                  </a:lnTo>
                  <a:lnTo>
                    <a:pt x="1037" y="323"/>
                  </a:lnTo>
                  <a:lnTo>
                    <a:pt x="1037" y="0"/>
                  </a:lnTo>
                  <a:close/>
                  <a:moveTo>
                    <a:pt x="229" y="0"/>
                  </a:moveTo>
                  <a:lnTo>
                    <a:pt x="269" y="0"/>
                  </a:lnTo>
                  <a:lnTo>
                    <a:pt x="269" y="228"/>
                  </a:lnTo>
                  <a:lnTo>
                    <a:pt x="286" y="220"/>
                  </a:lnTo>
                  <a:lnTo>
                    <a:pt x="348" y="108"/>
                  </a:lnTo>
                  <a:lnTo>
                    <a:pt x="393" y="108"/>
                  </a:lnTo>
                  <a:lnTo>
                    <a:pt x="330" y="215"/>
                  </a:lnTo>
                  <a:lnTo>
                    <a:pt x="310" y="232"/>
                  </a:lnTo>
                  <a:lnTo>
                    <a:pt x="333" y="252"/>
                  </a:lnTo>
                  <a:lnTo>
                    <a:pt x="401" y="373"/>
                  </a:lnTo>
                  <a:lnTo>
                    <a:pt x="355" y="373"/>
                  </a:lnTo>
                  <a:lnTo>
                    <a:pt x="288" y="254"/>
                  </a:lnTo>
                  <a:lnTo>
                    <a:pt x="269" y="254"/>
                  </a:lnTo>
                  <a:lnTo>
                    <a:pt x="269" y="373"/>
                  </a:lnTo>
                  <a:lnTo>
                    <a:pt x="229" y="373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4C0E0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Freeform 7"/>
            <p:cNvSpPr>
              <a:spLocks noEditPoints="1"/>
            </p:cNvSpPr>
            <p:nvPr/>
          </p:nvSpPr>
          <p:spPr bwMode="auto">
            <a:xfrm>
              <a:off x="3155950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3 w 285"/>
                <a:gd name="T3" fmla="*/ 102 h 379"/>
                <a:gd name="T4" fmla="*/ 93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2 w 285"/>
                <a:gd name="T13" fmla="*/ 302 h 379"/>
                <a:gd name="T14" fmla="*/ 172 w 285"/>
                <a:gd name="T15" fmla="*/ 292 h 379"/>
                <a:gd name="T16" fmla="*/ 189 w 285"/>
                <a:gd name="T17" fmla="*/ 261 h 379"/>
                <a:gd name="T18" fmla="*/ 196 w 285"/>
                <a:gd name="T19" fmla="*/ 218 h 379"/>
                <a:gd name="T20" fmla="*/ 195 w 285"/>
                <a:gd name="T21" fmla="*/ 156 h 379"/>
                <a:gd name="T22" fmla="*/ 184 w 285"/>
                <a:gd name="T23" fmla="*/ 105 h 379"/>
                <a:gd name="T24" fmla="*/ 161 w 285"/>
                <a:gd name="T25" fmla="*/ 80 h 379"/>
                <a:gd name="T26" fmla="*/ 142 w 285"/>
                <a:gd name="T27" fmla="*/ 0 h 379"/>
                <a:gd name="T28" fmla="*/ 195 w 285"/>
                <a:gd name="T29" fmla="*/ 8 h 379"/>
                <a:gd name="T30" fmla="*/ 234 w 285"/>
                <a:gd name="T31" fmla="*/ 30 h 379"/>
                <a:gd name="T32" fmla="*/ 265 w 285"/>
                <a:gd name="T33" fmla="*/ 75 h 379"/>
                <a:gd name="T34" fmla="*/ 282 w 285"/>
                <a:gd name="T35" fmla="*/ 145 h 379"/>
                <a:gd name="T36" fmla="*/ 284 w 285"/>
                <a:gd name="T37" fmla="*/ 226 h 379"/>
                <a:gd name="T38" fmla="*/ 272 w 285"/>
                <a:gd name="T39" fmla="*/ 288 h 379"/>
                <a:gd name="T40" fmla="*/ 247 w 285"/>
                <a:gd name="T41" fmla="*/ 332 h 379"/>
                <a:gd name="T42" fmla="*/ 203 w 285"/>
                <a:gd name="T43" fmla="*/ 367 h 379"/>
                <a:gd name="T44" fmla="*/ 142 w 285"/>
                <a:gd name="T45" fmla="*/ 379 h 379"/>
                <a:gd name="T46" fmla="*/ 110 w 285"/>
                <a:gd name="T47" fmla="*/ 375 h 379"/>
                <a:gd name="T48" fmla="*/ 56 w 285"/>
                <a:gd name="T49" fmla="*/ 352 h 379"/>
                <a:gd name="T50" fmla="*/ 21 w 285"/>
                <a:gd name="T51" fmla="*/ 305 h 379"/>
                <a:gd name="T52" fmla="*/ 2 w 285"/>
                <a:gd name="T53" fmla="*/ 234 h 379"/>
                <a:gd name="T54" fmla="*/ 2 w 285"/>
                <a:gd name="T55" fmla="*/ 153 h 379"/>
                <a:gd name="T56" fmla="*/ 14 w 285"/>
                <a:gd name="T57" fmla="*/ 92 h 379"/>
                <a:gd name="T58" fmla="*/ 38 w 285"/>
                <a:gd name="T59" fmla="*/ 47 h 379"/>
                <a:gd name="T60" fmla="*/ 82 w 285"/>
                <a:gd name="T61" fmla="*/ 12 h 379"/>
                <a:gd name="T62" fmla="*/ 142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2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3" y="102"/>
                  </a:lnTo>
                  <a:lnTo>
                    <a:pt x="97" y="117"/>
                  </a:lnTo>
                  <a:lnTo>
                    <a:pt x="93" y="136"/>
                  </a:lnTo>
                  <a:lnTo>
                    <a:pt x="90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2" y="273"/>
                  </a:lnTo>
                  <a:lnTo>
                    <a:pt x="111" y="289"/>
                  </a:lnTo>
                  <a:lnTo>
                    <a:pt x="125" y="299"/>
                  </a:lnTo>
                  <a:lnTo>
                    <a:pt x="142" y="302"/>
                  </a:lnTo>
                  <a:lnTo>
                    <a:pt x="159" y="299"/>
                  </a:lnTo>
                  <a:lnTo>
                    <a:pt x="172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6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4" y="105"/>
                  </a:lnTo>
                  <a:lnTo>
                    <a:pt x="174" y="89"/>
                  </a:lnTo>
                  <a:lnTo>
                    <a:pt x="161" y="80"/>
                  </a:lnTo>
                  <a:lnTo>
                    <a:pt x="142" y="76"/>
                  </a:lnTo>
                  <a:close/>
                  <a:moveTo>
                    <a:pt x="142" y="0"/>
                  </a:moveTo>
                  <a:lnTo>
                    <a:pt x="170" y="2"/>
                  </a:lnTo>
                  <a:lnTo>
                    <a:pt x="195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5" y="75"/>
                  </a:lnTo>
                  <a:lnTo>
                    <a:pt x="276" y="106"/>
                  </a:lnTo>
                  <a:lnTo>
                    <a:pt x="282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80" y="259"/>
                  </a:lnTo>
                  <a:lnTo>
                    <a:pt x="272" y="288"/>
                  </a:lnTo>
                  <a:lnTo>
                    <a:pt x="261" y="311"/>
                  </a:lnTo>
                  <a:lnTo>
                    <a:pt x="247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10" y="375"/>
                  </a:lnTo>
                  <a:lnTo>
                    <a:pt x="79" y="367"/>
                  </a:lnTo>
                  <a:lnTo>
                    <a:pt x="56" y="352"/>
                  </a:lnTo>
                  <a:lnTo>
                    <a:pt x="36" y="331"/>
                  </a:lnTo>
                  <a:lnTo>
                    <a:pt x="21" y="305"/>
                  </a:lnTo>
                  <a:lnTo>
                    <a:pt x="9" y="272"/>
                  </a:lnTo>
                  <a:lnTo>
                    <a:pt x="2" y="234"/>
                  </a:lnTo>
                  <a:lnTo>
                    <a:pt x="0" y="190"/>
                  </a:lnTo>
                  <a:lnTo>
                    <a:pt x="2" y="153"/>
                  </a:lnTo>
                  <a:lnTo>
                    <a:pt x="6" y="120"/>
                  </a:lnTo>
                  <a:lnTo>
                    <a:pt x="14" y="92"/>
                  </a:lnTo>
                  <a:lnTo>
                    <a:pt x="25" y="67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2" y="12"/>
                  </a:lnTo>
                  <a:lnTo>
                    <a:pt x="111" y="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Freeform 8"/>
            <p:cNvSpPr>
              <a:spLocks/>
            </p:cNvSpPr>
            <p:nvPr/>
          </p:nvSpPr>
          <p:spPr bwMode="auto">
            <a:xfrm>
              <a:off x="6907213" y="3117851"/>
              <a:ext cx="320675" cy="733425"/>
            </a:xfrm>
            <a:custGeom>
              <a:avLst/>
              <a:gdLst>
                <a:gd name="T0" fmla="*/ 125 w 202"/>
                <a:gd name="T1" fmla="*/ 0 h 462"/>
                <a:gd name="T2" fmla="*/ 125 w 202"/>
                <a:gd name="T3" fmla="*/ 94 h 462"/>
                <a:gd name="T4" fmla="*/ 195 w 202"/>
                <a:gd name="T5" fmla="*/ 94 h 462"/>
                <a:gd name="T6" fmla="*/ 195 w 202"/>
                <a:gd name="T7" fmla="*/ 169 h 462"/>
                <a:gd name="T8" fmla="*/ 125 w 202"/>
                <a:gd name="T9" fmla="*/ 169 h 462"/>
                <a:gd name="T10" fmla="*/ 125 w 202"/>
                <a:gd name="T11" fmla="*/ 327 h 462"/>
                <a:gd name="T12" fmla="*/ 125 w 202"/>
                <a:gd name="T13" fmla="*/ 345 h 462"/>
                <a:gd name="T14" fmla="*/ 128 w 202"/>
                <a:gd name="T15" fmla="*/ 360 h 462"/>
                <a:gd name="T16" fmla="*/ 130 w 202"/>
                <a:gd name="T17" fmla="*/ 370 h 462"/>
                <a:gd name="T18" fmla="*/ 136 w 202"/>
                <a:gd name="T19" fmla="*/ 378 h 462"/>
                <a:gd name="T20" fmla="*/ 144 w 202"/>
                <a:gd name="T21" fmla="*/ 382 h 462"/>
                <a:gd name="T22" fmla="*/ 153 w 202"/>
                <a:gd name="T23" fmla="*/ 383 h 462"/>
                <a:gd name="T24" fmla="*/ 163 w 202"/>
                <a:gd name="T25" fmla="*/ 383 h 462"/>
                <a:gd name="T26" fmla="*/ 172 w 202"/>
                <a:gd name="T27" fmla="*/ 381 h 462"/>
                <a:gd name="T28" fmla="*/ 182 w 202"/>
                <a:gd name="T29" fmla="*/ 378 h 462"/>
                <a:gd name="T30" fmla="*/ 191 w 202"/>
                <a:gd name="T31" fmla="*/ 374 h 462"/>
                <a:gd name="T32" fmla="*/ 202 w 202"/>
                <a:gd name="T33" fmla="*/ 443 h 462"/>
                <a:gd name="T34" fmla="*/ 185 w 202"/>
                <a:gd name="T35" fmla="*/ 450 h 462"/>
                <a:gd name="T36" fmla="*/ 166 w 202"/>
                <a:gd name="T37" fmla="*/ 456 h 462"/>
                <a:gd name="T38" fmla="*/ 144 w 202"/>
                <a:gd name="T39" fmla="*/ 460 h 462"/>
                <a:gd name="T40" fmla="*/ 121 w 202"/>
                <a:gd name="T41" fmla="*/ 462 h 462"/>
                <a:gd name="T42" fmla="*/ 96 w 202"/>
                <a:gd name="T43" fmla="*/ 459 h 462"/>
                <a:gd name="T44" fmla="*/ 75 w 202"/>
                <a:gd name="T45" fmla="*/ 451 h 462"/>
                <a:gd name="T46" fmla="*/ 60 w 202"/>
                <a:gd name="T47" fmla="*/ 438 h 462"/>
                <a:gd name="T48" fmla="*/ 51 w 202"/>
                <a:gd name="T49" fmla="*/ 424 h 462"/>
                <a:gd name="T50" fmla="*/ 44 w 202"/>
                <a:gd name="T51" fmla="*/ 407 h 462"/>
                <a:gd name="T52" fmla="*/ 40 w 202"/>
                <a:gd name="T53" fmla="*/ 385 h 462"/>
                <a:gd name="T54" fmla="*/ 39 w 202"/>
                <a:gd name="T55" fmla="*/ 359 h 462"/>
                <a:gd name="T56" fmla="*/ 39 w 202"/>
                <a:gd name="T57" fmla="*/ 169 h 462"/>
                <a:gd name="T58" fmla="*/ 0 w 202"/>
                <a:gd name="T59" fmla="*/ 169 h 462"/>
                <a:gd name="T60" fmla="*/ 0 w 202"/>
                <a:gd name="T61" fmla="*/ 94 h 462"/>
                <a:gd name="T62" fmla="*/ 39 w 202"/>
                <a:gd name="T63" fmla="*/ 94 h 462"/>
                <a:gd name="T64" fmla="*/ 39 w 202"/>
                <a:gd name="T65" fmla="*/ 26 h 462"/>
                <a:gd name="T66" fmla="*/ 125 w 202"/>
                <a:gd name="T67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462">
                  <a:moveTo>
                    <a:pt x="125" y="0"/>
                  </a:moveTo>
                  <a:lnTo>
                    <a:pt x="125" y="94"/>
                  </a:lnTo>
                  <a:lnTo>
                    <a:pt x="195" y="94"/>
                  </a:lnTo>
                  <a:lnTo>
                    <a:pt x="195" y="169"/>
                  </a:lnTo>
                  <a:lnTo>
                    <a:pt x="125" y="169"/>
                  </a:lnTo>
                  <a:lnTo>
                    <a:pt x="125" y="327"/>
                  </a:lnTo>
                  <a:lnTo>
                    <a:pt x="125" y="345"/>
                  </a:lnTo>
                  <a:lnTo>
                    <a:pt x="128" y="360"/>
                  </a:lnTo>
                  <a:lnTo>
                    <a:pt x="130" y="370"/>
                  </a:lnTo>
                  <a:lnTo>
                    <a:pt x="136" y="378"/>
                  </a:lnTo>
                  <a:lnTo>
                    <a:pt x="144" y="382"/>
                  </a:lnTo>
                  <a:lnTo>
                    <a:pt x="153" y="383"/>
                  </a:lnTo>
                  <a:lnTo>
                    <a:pt x="163" y="383"/>
                  </a:lnTo>
                  <a:lnTo>
                    <a:pt x="172" y="381"/>
                  </a:lnTo>
                  <a:lnTo>
                    <a:pt x="182" y="378"/>
                  </a:lnTo>
                  <a:lnTo>
                    <a:pt x="191" y="374"/>
                  </a:lnTo>
                  <a:lnTo>
                    <a:pt x="202" y="443"/>
                  </a:lnTo>
                  <a:lnTo>
                    <a:pt x="185" y="450"/>
                  </a:lnTo>
                  <a:lnTo>
                    <a:pt x="166" y="456"/>
                  </a:lnTo>
                  <a:lnTo>
                    <a:pt x="144" y="460"/>
                  </a:lnTo>
                  <a:lnTo>
                    <a:pt x="121" y="462"/>
                  </a:lnTo>
                  <a:lnTo>
                    <a:pt x="96" y="459"/>
                  </a:lnTo>
                  <a:lnTo>
                    <a:pt x="75" y="451"/>
                  </a:lnTo>
                  <a:lnTo>
                    <a:pt x="60" y="438"/>
                  </a:lnTo>
                  <a:lnTo>
                    <a:pt x="51" y="424"/>
                  </a:lnTo>
                  <a:lnTo>
                    <a:pt x="44" y="407"/>
                  </a:lnTo>
                  <a:lnTo>
                    <a:pt x="40" y="385"/>
                  </a:lnTo>
                  <a:lnTo>
                    <a:pt x="39" y="359"/>
                  </a:lnTo>
                  <a:lnTo>
                    <a:pt x="39" y="169"/>
                  </a:lnTo>
                  <a:lnTo>
                    <a:pt x="0" y="169"/>
                  </a:lnTo>
                  <a:lnTo>
                    <a:pt x="0" y="94"/>
                  </a:lnTo>
                  <a:lnTo>
                    <a:pt x="39" y="94"/>
                  </a:lnTo>
                  <a:lnTo>
                    <a:pt x="39" y="2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Freeform 9"/>
            <p:cNvSpPr>
              <a:spLocks noEditPoints="1"/>
            </p:cNvSpPr>
            <p:nvPr/>
          </p:nvSpPr>
          <p:spPr bwMode="auto">
            <a:xfrm>
              <a:off x="26670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0 w 298"/>
                <a:gd name="T5" fmla="*/ 85 h 512"/>
                <a:gd name="T6" fmla="*/ 90 w 298"/>
                <a:gd name="T7" fmla="*/ 256 h 512"/>
                <a:gd name="T8" fmla="*/ 94 w 298"/>
                <a:gd name="T9" fmla="*/ 257 h 512"/>
                <a:gd name="T10" fmla="*/ 99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19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3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3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69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5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4 w 298"/>
                <a:gd name="T101" fmla="*/ 338 h 512"/>
                <a:gd name="T102" fmla="*/ 90 w 298"/>
                <a:gd name="T103" fmla="*/ 338 h 512"/>
                <a:gd name="T104" fmla="*/ 90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0" y="85"/>
                  </a:lnTo>
                  <a:lnTo>
                    <a:pt x="90" y="256"/>
                  </a:lnTo>
                  <a:lnTo>
                    <a:pt x="94" y="257"/>
                  </a:lnTo>
                  <a:lnTo>
                    <a:pt x="99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19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3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3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69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5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4" y="338"/>
                  </a:lnTo>
                  <a:lnTo>
                    <a:pt x="90" y="338"/>
                  </a:lnTo>
                  <a:lnTo>
                    <a:pt x="90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Freeform 10"/>
            <p:cNvSpPr>
              <a:spLocks noEditPoints="1"/>
            </p:cNvSpPr>
            <p:nvPr/>
          </p:nvSpPr>
          <p:spPr bwMode="auto">
            <a:xfrm>
              <a:off x="5659438" y="3251201"/>
              <a:ext cx="452438" cy="601663"/>
            </a:xfrm>
            <a:custGeom>
              <a:avLst/>
              <a:gdLst>
                <a:gd name="T0" fmla="*/ 127 w 285"/>
                <a:gd name="T1" fmla="*/ 79 h 379"/>
                <a:gd name="T2" fmla="*/ 104 w 285"/>
                <a:gd name="T3" fmla="*/ 102 h 379"/>
                <a:gd name="T4" fmla="*/ 92 w 285"/>
                <a:gd name="T5" fmla="*/ 136 h 379"/>
                <a:gd name="T6" fmla="*/ 89 w 285"/>
                <a:gd name="T7" fmla="*/ 190 h 379"/>
                <a:gd name="T8" fmla="*/ 94 w 285"/>
                <a:gd name="T9" fmla="*/ 251 h 379"/>
                <a:gd name="T10" fmla="*/ 111 w 285"/>
                <a:gd name="T11" fmla="*/ 289 h 379"/>
                <a:gd name="T12" fmla="*/ 143 w 285"/>
                <a:gd name="T13" fmla="*/ 302 h 379"/>
                <a:gd name="T14" fmla="*/ 173 w 285"/>
                <a:gd name="T15" fmla="*/ 292 h 379"/>
                <a:gd name="T16" fmla="*/ 189 w 285"/>
                <a:gd name="T17" fmla="*/ 261 h 379"/>
                <a:gd name="T18" fmla="*/ 195 w 285"/>
                <a:gd name="T19" fmla="*/ 218 h 379"/>
                <a:gd name="T20" fmla="*/ 195 w 285"/>
                <a:gd name="T21" fmla="*/ 156 h 379"/>
                <a:gd name="T22" fmla="*/ 185 w 285"/>
                <a:gd name="T23" fmla="*/ 105 h 379"/>
                <a:gd name="T24" fmla="*/ 160 w 285"/>
                <a:gd name="T25" fmla="*/ 80 h 379"/>
                <a:gd name="T26" fmla="*/ 143 w 285"/>
                <a:gd name="T27" fmla="*/ 0 h 379"/>
                <a:gd name="T28" fmla="*/ 194 w 285"/>
                <a:gd name="T29" fmla="*/ 8 h 379"/>
                <a:gd name="T30" fmla="*/ 234 w 285"/>
                <a:gd name="T31" fmla="*/ 30 h 379"/>
                <a:gd name="T32" fmla="*/ 266 w 285"/>
                <a:gd name="T33" fmla="*/ 75 h 379"/>
                <a:gd name="T34" fmla="*/ 283 w 285"/>
                <a:gd name="T35" fmla="*/ 145 h 379"/>
                <a:gd name="T36" fmla="*/ 284 w 285"/>
                <a:gd name="T37" fmla="*/ 226 h 379"/>
                <a:gd name="T38" fmla="*/ 271 w 285"/>
                <a:gd name="T39" fmla="*/ 288 h 379"/>
                <a:gd name="T40" fmla="*/ 248 w 285"/>
                <a:gd name="T41" fmla="*/ 332 h 379"/>
                <a:gd name="T42" fmla="*/ 203 w 285"/>
                <a:gd name="T43" fmla="*/ 367 h 379"/>
                <a:gd name="T44" fmla="*/ 143 w 285"/>
                <a:gd name="T45" fmla="*/ 379 h 379"/>
                <a:gd name="T46" fmla="*/ 109 w 285"/>
                <a:gd name="T47" fmla="*/ 375 h 379"/>
                <a:gd name="T48" fmla="*/ 55 w 285"/>
                <a:gd name="T49" fmla="*/ 352 h 379"/>
                <a:gd name="T50" fmla="*/ 20 w 285"/>
                <a:gd name="T51" fmla="*/ 305 h 379"/>
                <a:gd name="T52" fmla="*/ 3 w 285"/>
                <a:gd name="T53" fmla="*/ 234 h 379"/>
                <a:gd name="T54" fmla="*/ 1 w 285"/>
                <a:gd name="T55" fmla="*/ 153 h 379"/>
                <a:gd name="T56" fmla="*/ 13 w 285"/>
                <a:gd name="T57" fmla="*/ 92 h 379"/>
                <a:gd name="T58" fmla="*/ 38 w 285"/>
                <a:gd name="T59" fmla="*/ 47 h 379"/>
                <a:gd name="T60" fmla="*/ 83 w 285"/>
                <a:gd name="T61" fmla="*/ 12 h 379"/>
                <a:gd name="T62" fmla="*/ 143 w 285"/>
                <a:gd name="T6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379">
                  <a:moveTo>
                    <a:pt x="143" y="76"/>
                  </a:moveTo>
                  <a:lnTo>
                    <a:pt x="127" y="79"/>
                  </a:lnTo>
                  <a:lnTo>
                    <a:pt x="114" y="88"/>
                  </a:lnTo>
                  <a:lnTo>
                    <a:pt x="104" y="102"/>
                  </a:lnTo>
                  <a:lnTo>
                    <a:pt x="97" y="117"/>
                  </a:lnTo>
                  <a:lnTo>
                    <a:pt x="92" y="136"/>
                  </a:lnTo>
                  <a:lnTo>
                    <a:pt x="89" y="161"/>
                  </a:lnTo>
                  <a:lnTo>
                    <a:pt x="89" y="190"/>
                  </a:lnTo>
                  <a:lnTo>
                    <a:pt x="90" y="222"/>
                  </a:lnTo>
                  <a:lnTo>
                    <a:pt x="94" y="251"/>
                  </a:lnTo>
                  <a:lnTo>
                    <a:pt x="101" y="273"/>
                  </a:lnTo>
                  <a:lnTo>
                    <a:pt x="111" y="289"/>
                  </a:lnTo>
                  <a:lnTo>
                    <a:pt x="124" y="299"/>
                  </a:lnTo>
                  <a:lnTo>
                    <a:pt x="143" y="302"/>
                  </a:lnTo>
                  <a:lnTo>
                    <a:pt x="158" y="299"/>
                  </a:lnTo>
                  <a:lnTo>
                    <a:pt x="173" y="292"/>
                  </a:lnTo>
                  <a:lnTo>
                    <a:pt x="183" y="277"/>
                  </a:lnTo>
                  <a:lnTo>
                    <a:pt x="189" y="261"/>
                  </a:lnTo>
                  <a:lnTo>
                    <a:pt x="193" y="242"/>
                  </a:lnTo>
                  <a:lnTo>
                    <a:pt x="195" y="218"/>
                  </a:lnTo>
                  <a:lnTo>
                    <a:pt x="196" y="190"/>
                  </a:lnTo>
                  <a:lnTo>
                    <a:pt x="195" y="156"/>
                  </a:lnTo>
                  <a:lnTo>
                    <a:pt x="191" y="127"/>
                  </a:lnTo>
                  <a:lnTo>
                    <a:pt x="185" y="105"/>
                  </a:lnTo>
                  <a:lnTo>
                    <a:pt x="174" y="89"/>
                  </a:lnTo>
                  <a:lnTo>
                    <a:pt x="160" y="80"/>
                  </a:lnTo>
                  <a:lnTo>
                    <a:pt x="143" y="76"/>
                  </a:lnTo>
                  <a:close/>
                  <a:moveTo>
                    <a:pt x="143" y="0"/>
                  </a:moveTo>
                  <a:lnTo>
                    <a:pt x="169" y="2"/>
                  </a:lnTo>
                  <a:lnTo>
                    <a:pt x="194" y="8"/>
                  </a:lnTo>
                  <a:lnTo>
                    <a:pt x="216" y="17"/>
                  </a:lnTo>
                  <a:lnTo>
                    <a:pt x="234" y="30"/>
                  </a:lnTo>
                  <a:lnTo>
                    <a:pt x="250" y="47"/>
                  </a:lnTo>
                  <a:lnTo>
                    <a:pt x="266" y="75"/>
                  </a:lnTo>
                  <a:lnTo>
                    <a:pt x="276" y="106"/>
                  </a:lnTo>
                  <a:lnTo>
                    <a:pt x="283" y="145"/>
                  </a:lnTo>
                  <a:lnTo>
                    <a:pt x="285" y="190"/>
                  </a:lnTo>
                  <a:lnTo>
                    <a:pt x="284" y="226"/>
                  </a:lnTo>
                  <a:lnTo>
                    <a:pt x="279" y="259"/>
                  </a:lnTo>
                  <a:lnTo>
                    <a:pt x="271" y="288"/>
                  </a:lnTo>
                  <a:lnTo>
                    <a:pt x="261" y="311"/>
                  </a:lnTo>
                  <a:lnTo>
                    <a:pt x="248" y="332"/>
                  </a:lnTo>
                  <a:lnTo>
                    <a:pt x="227" y="353"/>
                  </a:lnTo>
                  <a:lnTo>
                    <a:pt x="203" y="367"/>
                  </a:lnTo>
                  <a:lnTo>
                    <a:pt x="174" y="376"/>
                  </a:lnTo>
                  <a:lnTo>
                    <a:pt x="143" y="379"/>
                  </a:lnTo>
                  <a:lnTo>
                    <a:pt x="143" y="379"/>
                  </a:lnTo>
                  <a:lnTo>
                    <a:pt x="109" y="375"/>
                  </a:lnTo>
                  <a:lnTo>
                    <a:pt x="80" y="367"/>
                  </a:lnTo>
                  <a:lnTo>
                    <a:pt x="55" y="352"/>
                  </a:lnTo>
                  <a:lnTo>
                    <a:pt x="35" y="331"/>
                  </a:lnTo>
                  <a:lnTo>
                    <a:pt x="20" y="305"/>
                  </a:lnTo>
                  <a:lnTo>
                    <a:pt x="9" y="272"/>
                  </a:lnTo>
                  <a:lnTo>
                    <a:pt x="3" y="234"/>
                  </a:lnTo>
                  <a:lnTo>
                    <a:pt x="0" y="190"/>
                  </a:lnTo>
                  <a:lnTo>
                    <a:pt x="1" y="153"/>
                  </a:lnTo>
                  <a:lnTo>
                    <a:pt x="7" y="120"/>
                  </a:lnTo>
                  <a:lnTo>
                    <a:pt x="13" y="92"/>
                  </a:lnTo>
                  <a:lnTo>
                    <a:pt x="24" y="67"/>
                  </a:lnTo>
                  <a:lnTo>
                    <a:pt x="38" y="47"/>
                  </a:lnTo>
                  <a:lnTo>
                    <a:pt x="58" y="26"/>
                  </a:lnTo>
                  <a:lnTo>
                    <a:pt x="83" y="12"/>
                  </a:lnTo>
                  <a:lnTo>
                    <a:pt x="110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Freeform 11"/>
            <p:cNvSpPr>
              <a:spLocks/>
            </p:cNvSpPr>
            <p:nvPr/>
          </p:nvSpPr>
          <p:spPr bwMode="auto">
            <a:xfrm>
              <a:off x="3621088" y="3267076"/>
              <a:ext cx="700088" cy="574675"/>
            </a:xfrm>
            <a:custGeom>
              <a:avLst/>
              <a:gdLst>
                <a:gd name="T0" fmla="*/ 0 w 441"/>
                <a:gd name="T1" fmla="*/ 0 h 362"/>
                <a:gd name="T2" fmla="*/ 93 w 441"/>
                <a:gd name="T3" fmla="*/ 0 h 362"/>
                <a:gd name="T4" fmla="*/ 132 w 441"/>
                <a:gd name="T5" fmla="*/ 180 h 362"/>
                <a:gd name="T6" fmla="*/ 139 w 441"/>
                <a:gd name="T7" fmla="*/ 244 h 362"/>
                <a:gd name="T8" fmla="*/ 141 w 441"/>
                <a:gd name="T9" fmla="*/ 244 h 362"/>
                <a:gd name="T10" fmla="*/ 150 w 441"/>
                <a:gd name="T11" fmla="*/ 180 h 362"/>
                <a:gd name="T12" fmla="*/ 195 w 441"/>
                <a:gd name="T13" fmla="*/ 0 h 362"/>
                <a:gd name="T14" fmla="*/ 259 w 441"/>
                <a:gd name="T15" fmla="*/ 0 h 362"/>
                <a:gd name="T16" fmla="*/ 310 w 441"/>
                <a:gd name="T17" fmla="*/ 184 h 362"/>
                <a:gd name="T18" fmla="*/ 318 w 441"/>
                <a:gd name="T19" fmla="*/ 244 h 362"/>
                <a:gd name="T20" fmla="*/ 322 w 441"/>
                <a:gd name="T21" fmla="*/ 244 h 362"/>
                <a:gd name="T22" fmla="*/ 328 w 441"/>
                <a:gd name="T23" fmla="*/ 182 h 362"/>
                <a:gd name="T24" fmla="*/ 362 w 441"/>
                <a:gd name="T25" fmla="*/ 0 h 362"/>
                <a:gd name="T26" fmla="*/ 441 w 441"/>
                <a:gd name="T27" fmla="*/ 0 h 362"/>
                <a:gd name="T28" fmla="*/ 352 w 441"/>
                <a:gd name="T29" fmla="*/ 362 h 362"/>
                <a:gd name="T30" fmla="*/ 284 w 441"/>
                <a:gd name="T31" fmla="*/ 362 h 362"/>
                <a:gd name="T32" fmla="*/ 230 w 441"/>
                <a:gd name="T33" fmla="*/ 163 h 362"/>
                <a:gd name="T34" fmla="*/ 224 w 441"/>
                <a:gd name="T35" fmla="*/ 116 h 362"/>
                <a:gd name="T36" fmla="*/ 220 w 441"/>
                <a:gd name="T37" fmla="*/ 116 h 362"/>
                <a:gd name="T38" fmla="*/ 215 w 441"/>
                <a:gd name="T39" fmla="*/ 164 h 362"/>
                <a:gd name="T40" fmla="*/ 162 w 441"/>
                <a:gd name="T41" fmla="*/ 362 h 362"/>
                <a:gd name="T42" fmla="*/ 93 w 441"/>
                <a:gd name="T43" fmla="*/ 362 h 362"/>
                <a:gd name="T44" fmla="*/ 0 w 441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1" h="362">
                  <a:moveTo>
                    <a:pt x="0" y="0"/>
                  </a:moveTo>
                  <a:lnTo>
                    <a:pt x="93" y="0"/>
                  </a:lnTo>
                  <a:lnTo>
                    <a:pt x="132" y="180"/>
                  </a:lnTo>
                  <a:lnTo>
                    <a:pt x="139" y="244"/>
                  </a:lnTo>
                  <a:lnTo>
                    <a:pt x="141" y="244"/>
                  </a:lnTo>
                  <a:lnTo>
                    <a:pt x="150" y="180"/>
                  </a:lnTo>
                  <a:lnTo>
                    <a:pt x="195" y="0"/>
                  </a:lnTo>
                  <a:lnTo>
                    <a:pt x="259" y="0"/>
                  </a:lnTo>
                  <a:lnTo>
                    <a:pt x="310" y="184"/>
                  </a:lnTo>
                  <a:lnTo>
                    <a:pt x="318" y="244"/>
                  </a:lnTo>
                  <a:lnTo>
                    <a:pt x="322" y="244"/>
                  </a:lnTo>
                  <a:lnTo>
                    <a:pt x="328" y="182"/>
                  </a:lnTo>
                  <a:lnTo>
                    <a:pt x="362" y="0"/>
                  </a:lnTo>
                  <a:lnTo>
                    <a:pt x="441" y="0"/>
                  </a:lnTo>
                  <a:lnTo>
                    <a:pt x="352" y="362"/>
                  </a:lnTo>
                  <a:lnTo>
                    <a:pt x="284" y="362"/>
                  </a:lnTo>
                  <a:lnTo>
                    <a:pt x="230" y="163"/>
                  </a:lnTo>
                  <a:lnTo>
                    <a:pt x="224" y="116"/>
                  </a:lnTo>
                  <a:lnTo>
                    <a:pt x="220" y="116"/>
                  </a:lnTo>
                  <a:lnTo>
                    <a:pt x="215" y="164"/>
                  </a:lnTo>
                  <a:lnTo>
                    <a:pt x="162" y="362"/>
                  </a:lnTo>
                  <a:lnTo>
                    <a:pt x="93" y="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6189663" y="3267076"/>
              <a:ext cx="136525" cy="571500"/>
            </a:xfrm>
            <a:prstGeom prst="rect">
              <a:avLst/>
            </a:prstGeom>
            <a:solidFill>
              <a:srgbClr val="DC2D1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eform 13"/>
            <p:cNvSpPr>
              <a:spLocks/>
            </p:cNvSpPr>
            <p:nvPr/>
          </p:nvSpPr>
          <p:spPr bwMode="auto">
            <a:xfrm>
              <a:off x="6437313" y="3251201"/>
              <a:ext cx="419100" cy="587375"/>
            </a:xfrm>
            <a:custGeom>
              <a:avLst/>
              <a:gdLst>
                <a:gd name="T0" fmla="*/ 174 w 264"/>
                <a:gd name="T1" fmla="*/ 0 h 370"/>
                <a:gd name="T2" fmla="*/ 195 w 264"/>
                <a:gd name="T3" fmla="*/ 3 h 370"/>
                <a:gd name="T4" fmla="*/ 213 w 264"/>
                <a:gd name="T5" fmla="*/ 7 h 370"/>
                <a:gd name="T6" fmla="*/ 229 w 264"/>
                <a:gd name="T7" fmla="*/ 16 h 370"/>
                <a:gd name="T8" fmla="*/ 241 w 264"/>
                <a:gd name="T9" fmla="*/ 29 h 370"/>
                <a:gd name="T10" fmla="*/ 251 w 264"/>
                <a:gd name="T11" fmla="*/ 46 h 370"/>
                <a:gd name="T12" fmla="*/ 259 w 264"/>
                <a:gd name="T13" fmla="*/ 68 h 370"/>
                <a:gd name="T14" fmla="*/ 263 w 264"/>
                <a:gd name="T15" fmla="*/ 96 h 370"/>
                <a:gd name="T16" fmla="*/ 264 w 264"/>
                <a:gd name="T17" fmla="*/ 130 h 370"/>
                <a:gd name="T18" fmla="*/ 264 w 264"/>
                <a:gd name="T19" fmla="*/ 370 h 370"/>
                <a:gd name="T20" fmla="*/ 178 w 264"/>
                <a:gd name="T21" fmla="*/ 370 h 370"/>
                <a:gd name="T22" fmla="*/ 178 w 264"/>
                <a:gd name="T23" fmla="*/ 151 h 370"/>
                <a:gd name="T24" fmla="*/ 178 w 264"/>
                <a:gd name="T25" fmla="*/ 127 h 370"/>
                <a:gd name="T26" fmla="*/ 174 w 264"/>
                <a:gd name="T27" fmla="*/ 109 h 370"/>
                <a:gd name="T28" fmla="*/ 169 w 264"/>
                <a:gd name="T29" fmla="*/ 96 h 370"/>
                <a:gd name="T30" fmla="*/ 161 w 264"/>
                <a:gd name="T31" fmla="*/ 87 h 370"/>
                <a:gd name="T32" fmla="*/ 150 w 264"/>
                <a:gd name="T33" fmla="*/ 81 h 370"/>
                <a:gd name="T34" fmla="*/ 137 w 264"/>
                <a:gd name="T35" fmla="*/ 79 h 370"/>
                <a:gd name="T36" fmla="*/ 120 w 264"/>
                <a:gd name="T37" fmla="*/ 83 h 370"/>
                <a:gd name="T38" fmla="*/ 104 w 264"/>
                <a:gd name="T39" fmla="*/ 90 h 370"/>
                <a:gd name="T40" fmla="*/ 93 w 264"/>
                <a:gd name="T41" fmla="*/ 104 h 370"/>
                <a:gd name="T42" fmla="*/ 85 w 264"/>
                <a:gd name="T43" fmla="*/ 119 h 370"/>
                <a:gd name="T44" fmla="*/ 85 w 264"/>
                <a:gd name="T45" fmla="*/ 370 h 370"/>
                <a:gd name="T46" fmla="*/ 0 w 264"/>
                <a:gd name="T47" fmla="*/ 370 h 370"/>
                <a:gd name="T48" fmla="*/ 0 w 264"/>
                <a:gd name="T49" fmla="*/ 10 h 370"/>
                <a:gd name="T50" fmla="*/ 68 w 264"/>
                <a:gd name="T51" fmla="*/ 10 h 370"/>
                <a:gd name="T52" fmla="*/ 78 w 264"/>
                <a:gd name="T53" fmla="*/ 51 h 370"/>
                <a:gd name="T54" fmla="*/ 80 w 264"/>
                <a:gd name="T55" fmla="*/ 51 h 370"/>
                <a:gd name="T56" fmla="*/ 95 w 264"/>
                <a:gd name="T57" fmla="*/ 32 h 370"/>
                <a:gd name="T58" fmla="*/ 116 w 264"/>
                <a:gd name="T59" fmla="*/ 16 h 370"/>
                <a:gd name="T60" fmla="*/ 132 w 264"/>
                <a:gd name="T61" fmla="*/ 7 h 370"/>
                <a:gd name="T62" fmla="*/ 152 w 264"/>
                <a:gd name="T63" fmla="*/ 3 h 370"/>
                <a:gd name="T64" fmla="*/ 174 w 264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" h="370">
                  <a:moveTo>
                    <a:pt x="174" y="0"/>
                  </a:moveTo>
                  <a:lnTo>
                    <a:pt x="195" y="3"/>
                  </a:lnTo>
                  <a:lnTo>
                    <a:pt x="213" y="7"/>
                  </a:lnTo>
                  <a:lnTo>
                    <a:pt x="229" y="16"/>
                  </a:lnTo>
                  <a:lnTo>
                    <a:pt x="241" y="29"/>
                  </a:lnTo>
                  <a:lnTo>
                    <a:pt x="251" y="46"/>
                  </a:lnTo>
                  <a:lnTo>
                    <a:pt x="259" y="68"/>
                  </a:lnTo>
                  <a:lnTo>
                    <a:pt x="263" y="96"/>
                  </a:lnTo>
                  <a:lnTo>
                    <a:pt x="264" y="130"/>
                  </a:lnTo>
                  <a:lnTo>
                    <a:pt x="264" y="370"/>
                  </a:lnTo>
                  <a:lnTo>
                    <a:pt x="178" y="370"/>
                  </a:lnTo>
                  <a:lnTo>
                    <a:pt x="178" y="151"/>
                  </a:lnTo>
                  <a:lnTo>
                    <a:pt x="178" y="127"/>
                  </a:lnTo>
                  <a:lnTo>
                    <a:pt x="174" y="109"/>
                  </a:lnTo>
                  <a:lnTo>
                    <a:pt x="169" y="96"/>
                  </a:lnTo>
                  <a:lnTo>
                    <a:pt x="161" y="87"/>
                  </a:lnTo>
                  <a:lnTo>
                    <a:pt x="150" y="81"/>
                  </a:lnTo>
                  <a:lnTo>
                    <a:pt x="137" y="79"/>
                  </a:lnTo>
                  <a:lnTo>
                    <a:pt x="120" y="83"/>
                  </a:lnTo>
                  <a:lnTo>
                    <a:pt x="104" y="90"/>
                  </a:lnTo>
                  <a:lnTo>
                    <a:pt x="93" y="104"/>
                  </a:lnTo>
                  <a:lnTo>
                    <a:pt x="85" y="119"/>
                  </a:lnTo>
                  <a:lnTo>
                    <a:pt x="85" y="370"/>
                  </a:lnTo>
                  <a:lnTo>
                    <a:pt x="0" y="370"/>
                  </a:lnTo>
                  <a:lnTo>
                    <a:pt x="0" y="10"/>
                  </a:lnTo>
                  <a:lnTo>
                    <a:pt x="68" y="10"/>
                  </a:lnTo>
                  <a:lnTo>
                    <a:pt x="78" y="51"/>
                  </a:lnTo>
                  <a:lnTo>
                    <a:pt x="80" y="51"/>
                  </a:lnTo>
                  <a:lnTo>
                    <a:pt x="95" y="32"/>
                  </a:lnTo>
                  <a:lnTo>
                    <a:pt x="116" y="16"/>
                  </a:lnTo>
                  <a:lnTo>
                    <a:pt x="132" y="7"/>
                  </a:lnTo>
                  <a:lnTo>
                    <a:pt x="152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eform 14"/>
            <p:cNvSpPr>
              <a:spLocks/>
            </p:cNvSpPr>
            <p:nvPr/>
          </p:nvSpPr>
          <p:spPr bwMode="auto">
            <a:xfrm>
              <a:off x="6175375" y="3025776"/>
              <a:ext cx="169863" cy="155575"/>
            </a:xfrm>
            <a:custGeom>
              <a:avLst/>
              <a:gdLst>
                <a:gd name="T0" fmla="*/ 52 w 107"/>
                <a:gd name="T1" fmla="*/ 0 h 98"/>
                <a:gd name="T2" fmla="*/ 53 w 107"/>
                <a:gd name="T3" fmla="*/ 0 h 98"/>
                <a:gd name="T4" fmla="*/ 53 w 107"/>
                <a:gd name="T5" fmla="*/ 47 h 98"/>
                <a:gd name="T6" fmla="*/ 107 w 107"/>
                <a:gd name="T7" fmla="*/ 47 h 98"/>
                <a:gd name="T8" fmla="*/ 107 w 107"/>
                <a:gd name="T9" fmla="*/ 50 h 98"/>
                <a:gd name="T10" fmla="*/ 106 w 107"/>
                <a:gd name="T11" fmla="*/ 64 h 98"/>
                <a:gd name="T12" fmla="*/ 101 w 107"/>
                <a:gd name="T13" fmla="*/ 76 h 98"/>
                <a:gd name="T14" fmla="*/ 93 w 107"/>
                <a:gd name="T15" fmla="*/ 85 h 98"/>
                <a:gd name="T16" fmla="*/ 81 w 107"/>
                <a:gd name="T17" fmla="*/ 93 h 98"/>
                <a:gd name="T18" fmla="*/ 68 w 107"/>
                <a:gd name="T19" fmla="*/ 97 h 98"/>
                <a:gd name="T20" fmla="*/ 52 w 107"/>
                <a:gd name="T21" fmla="*/ 98 h 98"/>
                <a:gd name="T22" fmla="*/ 36 w 107"/>
                <a:gd name="T23" fmla="*/ 97 h 98"/>
                <a:gd name="T24" fmla="*/ 23 w 107"/>
                <a:gd name="T25" fmla="*/ 93 h 98"/>
                <a:gd name="T26" fmla="*/ 13 w 107"/>
                <a:gd name="T27" fmla="*/ 85 h 98"/>
                <a:gd name="T28" fmla="*/ 5 w 107"/>
                <a:gd name="T29" fmla="*/ 74 h 98"/>
                <a:gd name="T30" fmla="*/ 1 w 107"/>
                <a:gd name="T31" fmla="*/ 63 h 98"/>
                <a:gd name="T32" fmla="*/ 0 w 107"/>
                <a:gd name="T33" fmla="*/ 50 h 98"/>
                <a:gd name="T34" fmla="*/ 1 w 107"/>
                <a:gd name="T35" fmla="*/ 37 h 98"/>
                <a:gd name="T36" fmla="*/ 5 w 107"/>
                <a:gd name="T37" fmla="*/ 25 h 98"/>
                <a:gd name="T38" fmla="*/ 13 w 107"/>
                <a:gd name="T39" fmla="*/ 14 h 98"/>
                <a:gd name="T40" fmla="*/ 23 w 107"/>
                <a:gd name="T41" fmla="*/ 7 h 98"/>
                <a:gd name="T42" fmla="*/ 36 w 107"/>
                <a:gd name="T43" fmla="*/ 1 h 98"/>
                <a:gd name="T44" fmla="*/ 52 w 107"/>
                <a:gd name="T4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98">
                  <a:moveTo>
                    <a:pt x="52" y="0"/>
                  </a:moveTo>
                  <a:lnTo>
                    <a:pt x="53" y="0"/>
                  </a:lnTo>
                  <a:lnTo>
                    <a:pt x="53" y="47"/>
                  </a:lnTo>
                  <a:lnTo>
                    <a:pt x="107" y="47"/>
                  </a:lnTo>
                  <a:lnTo>
                    <a:pt x="107" y="50"/>
                  </a:lnTo>
                  <a:lnTo>
                    <a:pt x="106" y="64"/>
                  </a:lnTo>
                  <a:lnTo>
                    <a:pt x="101" y="76"/>
                  </a:lnTo>
                  <a:lnTo>
                    <a:pt x="93" y="85"/>
                  </a:lnTo>
                  <a:lnTo>
                    <a:pt x="81" y="93"/>
                  </a:lnTo>
                  <a:lnTo>
                    <a:pt x="68" y="97"/>
                  </a:lnTo>
                  <a:lnTo>
                    <a:pt x="52" y="98"/>
                  </a:lnTo>
                  <a:lnTo>
                    <a:pt x="36" y="97"/>
                  </a:lnTo>
                  <a:lnTo>
                    <a:pt x="23" y="93"/>
                  </a:lnTo>
                  <a:lnTo>
                    <a:pt x="13" y="85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4"/>
                  </a:lnTo>
                  <a:lnTo>
                    <a:pt x="23" y="7"/>
                  </a:lnTo>
                  <a:lnTo>
                    <a:pt x="36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Freeform 15"/>
            <p:cNvSpPr>
              <a:spLocks noEditPoints="1"/>
            </p:cNvSpPr>
            <p:nvPr/>
          </p:nvSpPr>
          <p:spPr bwMode="auto">
            <a:xfrm>
              <a:off x="5181600" y="3025776"/>
              <a:ext cx="473075" cy="812800"/>
            </a:xfrm>
            <a:custGeom>
              <a:avLst/>
              <a:gdLst>
                <a:gd name="T0" fmla="*/ 128 w 298"/>
                <a:gd name="T1" fmla="*/ 81 h 512"/>
                <a:gd name="T2" fmla="*/ 107 w 298"/>
                <a:gd name="T3" fmla="*/ 82 h 512"/>
                <a:gd name="T4" fmla="*/ 92 w 298"/>
                <a:gd name="T5" fmla="*/ 85 h 512"/>
                <a:gd name="T6" fmla="*/ 92 w 298"/>
                <a:gd name="T7" fmla="*/ 256 h 512"/>
                <a:gd name="T8" fmla="*/ 94 w 298"/>
                <a:gd name="T9" fmla="*/ 257 h 512"/>
                <a:gd name="T10" fmla="*/ 101 w 298"/>
                <a:gd name="T11" fmla="*/ 259 h 512"/>
                <a:gd name="T12" fmla="*/ 107 w 298"/>
                <a:gd name="T13" fmla="*/ 259 h 512"/>
                <a:gd name="T14" fmla="*/ 114 w 298"/>
                <a:gd name="T15" fmla="*/ 260 h 512"/>
                <a:gd name="T16" fmla="*/ 120 w 298"/>
                <a:gd name="T17" fmla="*/ 260 h 512"/>
                <a:gd name="T18" fmla="*/ 123 w 298"/>
                <a:gd name="T19" fmla="*/ 260 h 512"/>
                <a:gd name="T20" fmla="*/ 139 w 298"/>
                <a:gd name="T21" fmla="*/ 259 h 512"/>
                <a:gd name="T22" fmla="*/ 154 w 298"/>
                <a:gd name="T23" fmla="*/ 256 h 512"/>
                <a:gd name="T24" fmla="*/ 168 w 298"/>
                <a:gd name="T25" fmla="*/ 249 h 512"/>
                <a:gd name="T26" fmla="*/ 179 w 298"/>
                <a:gd name="T27" fmla="*/ 242 h 512"/>
                <a:gd name="T28" fmla="*/ 190 w 298"/>
                <a:gd name="T29" fmla="*/ 229 h 512"/>
                <a:gd name="T30" fmla="*/ 198 w 298"/>
                <a:gd name="T31" fmla="*/ 212 h 512"/>
                <a:gd name="T32" fmla="*/ 202 w 298"/>
                <a:gd name="T33" fmla="*/ 192 h 512"/>
                <a:gd name="T34" fmla="*/ 204 w 298"/>
                <a:gd name="T35" fmla="*/ 166 h 512"/>
                <a:gd name="T36" fmla="*/ 202 w 298"/>
                <a:gd name="T37" fmla="*/ 144 h 512"/>
                <a:gd name="T38" fmla="*/ 198 w 298"/>
                <a:gd name="T39" fmla="*/ 125 h 512"/>
                <a:gd name="T40" fmla="*/ 190 w 298"/>
                <a:gd name="T41" fmla="*/ 111 h 512"/>
                <a:gd name="T42" fmla="*/ 181 w 298"/>
                <a:gd name="T43" fmla="*/ 99 h 512"/>
                <a:gd name="T44" fmla="*/ 170 w 298"/>
                <a:gd name="T45" fmla="*/ 91 h 512"/>
                <a:gd name="T46" fmla="*/ 157 w 298"/>
                <a:gd name="T47" fmla="*/ 85 h 512"/>
                <a:gd name="T48" fmla="*/ 143 w 298"/>
                <a:gd name="T49" fmla="*/ 82 h 512"/>
                <a:gd name="T50" fmla="*/ 128 w 298"/>
                <a:gd name="T51" fmla="*/ 81 h 512"/>
                <a:gd name="T52" fmla="*/ 119 w 298"/>
                <a:gd name="T53" fmla="*/ 0 h 512"/>
                <a:gd name="T54" fmla="*/ 152 w 298"/>
                <a:gd name="T55" fmla="*/ 1 h 512"/>
                <a:gd name="T56" fmla="*/ 185 w 298"/>
                <a:gd name="T57" fmla="*/ 7 h 512"/>
                <a:gd name="T58" fmla="*/ 215 w 298"/>
                <a:gd name="T59" fmla="*/ 16 h 512"/>
                <a:gd name="T60" fmla="*/ 242 w 298"/>
                <a:gd name="T61" fmla="*/ 30 h 512"/>
                <a:gd name="T62" fmla="*/ 258 w 298"/>
                <a:gd name="T63" fmla="*/ 44 h 512"/>
                <a:gd name="T64" fmla="*/ 271 w 298"/>
                <a:gd name="T65" fmla="*/ 61 h 512"/>
                <a:gd name="T66" fmla="*/ 283 w 298"/>
                <a:gd name="T67" fmla="*/ 81 h 512"/>
                <a:gd name="T68" fmla="*/ 292 w 298"/>
                <a:gd name="T69" fmla="*/ 106 h 512"/>
                <a:gd name="T70" fmla="*/ 297 w 298"/>
                <a:gd name="T71" fmla="*/ 133 h 512"/>
                <a:gd name="T72" fmla="*/ 298 w 298"/>
                <a:gd name="T73" fmla="*/ 166 h 512"/>
                <a:gd name="T74" fmla="*/ 297 w 298"/>
                <a:gd name="T75" fmla="*/ 197 h 512"/>
                <a:gd name="T76" fmla="*/ 293 w 298"/>
                <a:gd name="T77" fmla="*/ 223 h 512"/>
                <a:gd name="T78" fmla="*/ 285 w 298"/>
                <a:gd name="T79" fmla="*/ 247 h 512"/>
                <a:gd name="T80" fmla="*/ 276 w 298"/>
                <a:gd name="T81" fmla="*/ 268 h 512"/>
                <a:gd name="T82" fmla="*/ 263 w 298"/>
                <a:gd name="T83" fmla="*/ 286 h 512"/>
                <a:gd name="T84" fmla="*/ 250 w 298"/>
                <a:gd name="T85" fmla="*/ 302 h 512"/>
                <a:gd name="T86" fmla="*/ 225 w 298"/>
                <a:gd name="T87" fmla="*/ 319 h 512"/>
                <a:gd name="T88" fmla="*/ 198 w 298"/>
                <a:gd name="T89" fmla="*/ 332 h 512"/>
                <a:gd name="T90" fmla="*/ 169 w 298"/>
                <a:gd name="T91" fmla="*/ 338 h 512"/>
                <a:gd name="T92" fmla="*/ 137 w 298"/>
                <a:gd name="T93" fmla="*/ 341 h 512"/>
                <a:gd name="T94" fmla="*/ 128 w 298"/>
                <a:gd name="T95" fmla="*/ 341 h 512"/>
                <a:gd name="T96" fmla="*/ 115 w 298"/>
                <a:gd name="T97" fmla="*/ 341 h 512"/>
                <a:gd name="T98" fmla="*/ 101 w 298"/>
                <a:gd name="T99" fmla="*/ 340 h 512"/>
                <a:gd name="T100" fmla="*/ 96 w 298"/>
                <a:gd name="T101" fmla="*/ 338 h 512"/>
                <a:gd name="T102" fmla="*/ 92 w 298"/>
                <a:gd name="T103" fmla="*/ 338 h 512"/>
                <a:gd name="T104" fmla="*/ 92 w 298"/>
                <a:gd name="T105" fmla="*/ 512 h 512"/>
                <a:gd name="T106" fmla="*/ 0 w 298"/>
                <a:gd name="T107" fmla="*/ 512 h 512"/>
                <a:gd name="T108" fmla="*/ 0 w 298"/>
                <a:gd name="T109" fmla="*/ 13 h 512"/>
                <a:gd name="T110" fmla="*/ 27 w 298"/>
                <a:gd name="T111" fmla="*/ 8 h 512"/>
                <a:gd name="T112" fmla="*/ 58 w 298"/>
                <a:gd name="T113" fmla="*/ 4 h 512"/>
                <a:gd name="T114" fmla="*/ 119 w 298"/>
                <a:gd name="T115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8" h="512">
                  <a:moveTo>
                    <a:pt x="128" y="81"/>
                  </a:moveTo>
                  <a:lnTo>
                    <a:pt x="107" y="82"/>
                  </a:lnTo>
                  <a:lnTo>
                    <a:pt x="92" y="85"/>
                  </a:lnTo>
                  <a:lnTo>
                    <a:pt x="92" y="256"/>
                  </a:lnTo>
                  <a:lnTo>
                    <a:pt x="94" y="257"/>
                  </a:lnTo>
                  <a:lnTo>
                    <a:pt x="101" y="259"/>
                  </a:lnTo>
                  <a:lnTo>
                    <a:pt x="107" y="259"/>
                  </a:lnTo>
                  <a:lnTo>
                    <a:pt x="114" y="260"/>
                  </a:lnTo>
                  <a:lnTo>
                    <a:pt x="120" y="260"/>
                  </a:lnTo>
                  <a:lnTo>
                    <a:pt x="123" y="260"/>
                  </a:lnTo>
                  <a:lnTo>
                    <a:pt x="139" y="259"/>
                  </a:lnTo>
                  <a:lnTo>
                    <a:pt x="154" y="256"/>
                  </a:lnTo>
                  <a:lnTo>
                    <a:pt x="168" y="249"/>
                  </a:lnTo>
                  <a:lnTo>
                    <a:pt x="179" y="242"/>
                  </a:lnTo>
                  <a:lnTo>
                    <a:pt x="190" y="229"/>
                  </a:lnTo>
                  <a:lnTo>
                    <a:pt x="198" y="212"/>
                  </a:lnTo>
                  <a:lnTo>
                    <a:pt x="202" y="192"/>
                  </a:lnTo>
                  <a:lnTo>
                    <a:pt x="204" y="166"/>
                  </a:lnTo>
                  <a:lnTo>
                    <a:pt x="202" y="144"/>
                  </a:lnTo>
                  <a:lnTo>
                    <a:pt x="198" y="125"/>
                  </a:lnTo>
                  <a:lnTo>
                    <a:pt x="190" y="111"/>
                  </a:lnTo>
                  <a:lnTo>
                    <a:pt x="181" y="99"/>
                  </a:lnTo>
                  <a:lnTo>
                    <a:pt x="170" y="91"/>
                  </a:lnTo>
                  <a:lnTo>
                    <a:pt x="157" y="85"/>
                  </a:lnTo>
                  <a:lnTo>
                    <a:pt x="143" y="82"/>
                  </a:lnTo>
                  <a:lnTo>
                    <a:pt x="128" y="81"/>
                  </a:lnTo>
                  <a:close/>
                  <a:moveTo>
                    <a:pt x="119" y="0"/>
                  </a:moveTo>
                  <a:lnTo>
                    <a:pt x="152" y="1"/>
                  </a:lnTo>
                  <a:lnTo>
                    <a:pt x="185" y="7"/>
                  </a:lnTo>
                  <a:lnTo>
                    <a:pt x="215" y="16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1" y="61"/>
                  </a:lnTo>
                  <a:lnTo>
                    <a:pt x="283" y="81"/>
                  </a:lnTo>
                  <a:lnTo>
                    <a:pt x="292" y="106"/>
                  </a:lnTo>
                  <a:lnTo>
                    <a:pt x="297" y="133"/>
                  </a:lnTo>
                  <a:lnTo>
                    <a:pt x="298" y="166"/>
                  </a:lnTo>
                  <a:lnTo>
                    <a:pt x="297" y="197"/>
                  </a:lnTo>
                  <a:lnTo>
                    <a:pt x="293" y="223"/>
                  </a:lnTo>
                  <a:lnTo>
                    <a:pt x="285" y="247"/>
                  </a:lnTo>
                  <a:lnTo>
                    <a:pt x="276" y="268"/>
                  </a:lnTo>
                  <a:lnTo>
                    <a:pt x="263" y="286"/>
                  </a:lnTo>
                  <a:lnTo>
                    <a:pt x="250" y="302"/>
                  </a:lnTo>
                  <a:lnTo>
                    <a:pt x="225" y="319"/>
                  </a:lnTo>
                  <a:lnTo>
                    <a:pt x="198" y="332"/>
                  </a:lnTo>
                  <a:lnTo>
                    <a:pt x="169" y="338"/>
                  </a:lnTo>
                  <a:lnTo>
                    <a:pt x="137" y="341"/>
                  </a:lnTo>
                  <a:lnTo>
                    <a:pt x="128" y="341"/>
                  </a:lnTo>
                  <a:lnTo>
                    <a:pt x="115" y="341"/>
                  </a:lnTo>
                  <a:lnTo>
                    <a:pt x="101" y="340"/>
                  </a:lnTo>
                  <a:lnTo>
                    <a:pt x="96" y="338"/>
                  </a:lnTo>
                  <a:lnTo>
                    <a:pt x="92" y="338"/>
                  </a:lnTo>
                  <a:lnTo>
                    <a:pt x="92" y="512"/>
                  </a:lnTo>
                  <a:lnTo>
                    <a:pt x="0" y="512"/>
                  </a:lnTo>
                  <a:lnTo>
                    <a:pt x="0" y="13"/>
                  </a:lnTo>
                  <a:lnTo>
                    <a:pt x="27" y="8"/>
                  </a:lnTo>
                  <a:lnTo>
                    <a:pt x="58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eform 16"/>
            <p:cNvSpPr>
              <a:spLocks/>
            </p:cNvSpPr>
            <p:nvPr/>
          </p:nvSpPr>
          <p:spPr bwMode="auto">
            <a:xfrm>
              <a:off x="4843463" y="3254376"/>
              <a:ext cx="285750" cy="584200"/>
            </a:xfrm>
            <a:custGeom>
              <a:avLst/>
              <a:gdLst>
                <a:gd name="T0" fmla="*/ 146 w 180"/>
                <a:gd name="T1" fmla="*/ 0 h 368"/>
                <a:gd name="T2" fmla="*/ 163 w 180"/>
                <a:gd name="T3" fmla="*/ 2 h 368"/>
                <a:gd name="T4" fmla="*/ 180 w 180"/>
                <a:gd name="T5" fmla="*/ 8 h 368"/>
                <a:gd name="T6" fmla="*/ 171 w 180"/>
                <a:gd name="T7" fmla="*/ 92 h 368"/>
                <a:gd name="T8" fmla="*/ 154 w 180"/>
                <a:gd name="T9" fmla="*/ 87 h 368"/>
                <a:gd name="T10" fmla="*/ 138 w 180"/>
                <a:gd name="T11" fmla="*/ 86 h 368"/>
                <a:gd name="T12" fmla="*/ 120 w 180"/>
                <a:gd name="T13" fmla="*/ 88 h 368"/>
                <a:gd name="T14" fmla="*/ 106 w 180"/>
                <a:gd name="T15" fmla="*/ 96 h 368"/>
                <a:gd name="T16" fmla="*/ 94 w 180"/>
                <a:gd name="T17" fmla="*/ 109 h 368"/>
                <a:gd name="T18" fmla="*/ 86 w 180"/>
                <a:gd name="T19" fmla="*/ 126 h 368"/>
                <a:gd name="T20" fmla="*/ 86 w 180"/>
                <a:gd name="T21" fmla="*/ 368 h 368"/>
                <a:gd name="T22" fmla="*/ 0 w 180"/>
                <a:gd name="T23" fmla="*/ 368 h 368"/>
                <a:gd name="T24" fmla="*/ 0 w 180"/>
                <a:gd name="T25" fmla="*/ 8 h 368"/>
                <a:gd name="T26" fmla="*/ 66 w 180"/>
                <a:gd name="T27" fmla="*/ 8 h 368"/>
                <a:gd name="T28" fmla="*/ 76 w 180"/>
                <a:gd name="T29" fmla="*/ 51 h 368"/>
                <a:gd name="T30" fmla="*/ 79 w 180"/>
                <a:gd name="T31" fmla="*/ 51 h 368"/>
                <a:gd name="T32" fmla="*/ 90 w 180"/>
                <a:gd name="T33" fmla="*/ 30 h 368"/>
                <a:gd name="T34" fmla="*/ 106 w 180"/>
                <a:gd name="T35" fmla="*/ 14 h 368"/>
                <a:gd name="T36" fmla="*/ 125 w 180"/>
                <a:gd name="T37" fmla="*/ 4 h 368"/>
                <a:gd name="T38" fmla="*/ 146 w 180"/>
                <a:gd name="T3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368">
                  <a:moveTo>
                    <a:pt x="146" y="0"/>
                  </a:moveTo>
                  <a:lnTo>
                    <a:pt x="163" y="2"/>
                  </a:lnTo>
                  <a:lnTo>
                    <a:pt x="180" y="8"/>
                  </a:lnTo>
                  <a:lnTo>
                    <a:pt x="171" y="92"/>
                  </a:lnTo>
                  <a:lnTo>
                    <a:pt x="154" y="87"/>
                  </a:lnTo>
                  <a:lnTo>
                    <a:pt x="138" y="86"/>
                  </a:lnTo>
                  <a:lnTo>
                    <a:pt x="120" y="88"/>
                  </a:lnTo>
                  <a:lnTo>
                    <a:pt x="106" y="96"/>
                  </a:lnTo>
                  <a:lnTo>
                    <a:pt x="94" y="109"/>
                  </a:lnTo>
                  <a:lnTo>
                    <a:pt x="86" y="126"/>
                  </a:lnTo>
                  <a:lnTo>
                    <a:pt x="86" y="368"/>
                  </a:lnTo>
                  <a:lnTo>
                    <a:pt x="0" y="368"/>
                  </a:lnTo>
                  <a:lnTo>
                    <a:pt x="0" y="8"/>
                  </a:lnTo>
                  <a:lnTo>
                    <a:pt x="66" y="8"/>
                  </a:lnTo>
                  <a:lnTo>
                    <a:pt x="76" y="51"/>
                  </a:lnTo>
                  <a:lnTo>
                    <a:pt x="79" y="51"/>
                  </a:lnTo>
                  <a:lnTo>
                    <a:pt x="90" y="30"/>
                  </a:lnTo>
                  <a:lnTo>
                    <a:pt x="106" y="14"/>
                  </a:lnTo>
                  <a:lnTo>
                    <a:pt x="125" y="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eform 17"/>
            <p:cNvSpPr>
              <a:spLocks noEditPoints="1"/>
            </p:cNvSpPr>
            <p:nvPr/>
          </p:nvSpPr>
          <p:spPr bwMode="auto">
            <a:xfrm>
              <a:off x="4333875" y="3249613"/>
              <a:ext cx="423863" cy="603250"/>
            </a:xfrm>
            <a:custGeom>
              <a:avLst/>
              <a:gdLst>
                <a:gd name="T0" fmla="*/ 143 w 267"/>
                <a:gd name="T1" fmla="*/ 73 h 380"/>
                <a:gd name="T2" fmla="*/ 126 w 267"/>
                <a:gd name="T3" fmla="*/ 76 h 380"/>
                <a:gd name="T4" fmla="*/ 112 w 267"/>
                <a:gd name="T5" fmla="*/ 84 h 380"/>
                <a:gd name="T6" fmla="*/ 101 w 267"/>
                <a:gd name="T7" fmla="*/ 95 h 380"/>
                <a:gd name="T8" fmla="*/ 93 w 267"/>
                <a:gd name="T9" fmla="*/ 111 h 380"/>
                <a:gd name="T10" fmla="*/ 88 w 267"/>
                <a:gd name="T11" fmla="*/ 133 h 380"/>
                <a:gd name="T12" fmla="*/ 85 w 267"/>
                <a:gd name="T13" fmla="*/ 157 h 380"/>
                <a:gd name="T14" fmla="*/ 186 w 267"/>
                <a:gd name="T15" fmla="*/ 157 h 380"/>
                <a:gd name="T16" fmla="*/ 186 w 267"/>
                <a:gd name="T17" fmla="*/ 132 h 380"/>
                <a:gd name="T18" fmla="*/ 183 w 267"/>
                <a:gd name="T19" fmla="*/ 111 h 380"/>
                <a:gd name="T20" fmla="*/ 178 w 267"/>
                <a:gd name="T21" fmla="*/ 95 h 380"/>
                <a:gd name="T22" fmla="*/ 169 w 267"/>
                <a:gd name="T23" fmla="*/ 84 h 380"/>
                <a:gd name="T24" fmla="*/ 157 w 267"/>
                <a:gd name="T25" fmla="*/ 76 h 380"/>
                <a:gd name="T26" fmla="*/ 143 w 267"/>
                <a:gd name="T27" fmla="*/ 73 h 380"/>
                <a:gd name="T28" fmla="*/ 145 w 267"/>
                <a:gd name="T29" fmla="*/ 0 h 380"/>
                <a:gd name="T30" fmla="*/ 167 w 267"/>
                <a:gd name="T31" fmla="*/ 1 h 380"/>
                <a:gd name="T32" fmla="*/ 190 w 267"/>
                <a:gd name="T33" fmla="*/ 7 h 380"/>
                <a:gd name="T34" fmla="*/ 211 w 267"/>
                <a:gd name="T35" fmla="*/ 16 h 380"/>
                <a:gd name="T36" fmla="*/ 229 w 267"/>
                <a:gd name="T37" fmla="*/ 30 h 380"/>
                <a:gd name="T38" fmla="*/ 243 w 267"/>
                <a:gd name="T39" fmla="*/ 50 h 380"/>
                <a:gd name="T40" fmla="*/ 256 w 267"/>
                <a:gd name="T41" fmla="*/ 73 h 380"/>
                <a:gd name="T42" fmla="*/ 262 w 267"/>
                <a:gd name="T43" fmla="*/ 93 h 380"/>
                <a:gd name="T44" fmla="*/ 266 w 267"/>
                <a:gd name="T45" fmla="*/ 115 h 380"/>
                <a:gd name="T46" fmla="*/ 267 w 267"/>
                <a:gd name="T47" fmla="*/ 141 h 380"/>
                <a:gd name="T48" fmla="*/ 264 w 267"/>
                <a:gd name="T49" fmla="*/ 175 h 380"/>
                <a:gd name="T50" fmla="*/ 259 w 267"/>
                <a:gd name="T51" fmla="*/ 214 h 380"/>
                <a:gd name="T52" fmla="*/ 82 w 267"/>
                <a:gd name="T53" fmla="*/ 214 h 380"/>
                <a:gd name="T54" fmla="*/ 85 w 267"/>
                <a:gd name="T55" fmla="*/ 242 h 380"/>
                <a:gd name="T56" fmla="*/ 92 w 267"/>
                <a:gd name="T57" fmla="*/ 264 h 380"/>
                <a:gd name="T58" fmla="*/ 101 w 267"/>
                <a:gd name="T59" fmla="*/ 282 h 380"/>
                <a:gd name="T60" fmla="*/ 115 w 267"/>
                <a:gd name="T61" fmla="*/ 295 h 380"/>
                <a:gd name="T62" fmla="*/ 133 w 267"/>
                <a:gd name="T63" fmla="*/ 303 h 380"/>
                <a:gd name="T64" fmla="*/ 157 w 267"/>
                <a:gd name="T65" fmla="*/ 306 h 380"/>
                <a:gd name="T66" fmla="*/ 179 w 267"/>
                <a:gd name="T67" fmla="*/ 304 h 380"/>
                <a:gd name="T68" fmla="*/ 200 w 267"/>
                <a:gd name="T69" fmla="*/ 299 h 380"/>
                <a:gd name="T70" fmla="*/ 217 w 267"/>
                <a:gd name="T71" fmla="*/ 291 h 380"/>
                <a:gd name="T72" fmla="*/ 229 w 267"/>
                <a:gd name="T73" fmla="*/ 283 h 380"/>
                <a:gd name="T74" fmla="*/ 256 w 267"/>
                <a:gd name="T75" fmla="*/ 343 h 380"/>
                <a:gd name="T76" fmla="*/ 236 w 267"/>
                <a:gd name="T77" fmla="*/ 358 h 380"/>
                <a:gd name="T78" fmla="*/ 207 w 267"/>
                <a:gd name="T79" fmla="*/ 370 h 380"/>
                <a:gd name="T80" fmla="*/ 175 w 267"/>
                <a:gd name="T81" fmla="*/ 377 h 380"/>
                <a:gd name="T82" fmla="*/ 143 w 267"/>
                <a:gd name="T83" fmla="*/ 380 h 380"/>
                <a:gd name="T84" fmla="*/ 143 w 267"/>
                <a:gd name="T85" fmla="*/ 380 h 380"/>
                <a:gd name="T86" fmla="*/ 119 w 267"/>
                <a:gd name="T87" fmla="*/ 379 h 380"/>
                <a:gd name="T88" fmla="*/ 97 w 267"/>
                <a:gd name="T89" fmla="*/ 373 h 380"/>
                <a:gd name="T90" fmla="*/ 77 w 267"/>
                <a:gd name="T91" fmla="*/ 367 h 380"/>
                <a:gd name="T92" fmla="*/ 60 w 267"/>
                <a:gd name="T93" fmla="*/ 356 h 380"/>
                <a:gd name="T94" fmla="*/ 46 w 267"/>
                <a:gd name="T95" fmla="*/ 345 h 380"/>
                <a:gd name="T96" fmla="*/ 33 w 267"/>
                <a:gd name="T97" fmla="*/ 329 h 380"/>
                <a:gd name="T98" fmla="*/ 18 w 267"/>
                <a:gd name="T99" fmla="*/ 302 h 380"/>
                <a:gd name="T100" fmla="*/ 8 w 267"/>
                <a:gd name="T101" fmla="*/ 270 h 380"/>
                <a:gd name="T102" fmla="*/ 1 w 267"/>
                <a:gd name="T103" fmla="*/ 232 h 380"/>
                <a:gd name="T104" fmla="*/ 0 w 267"/>
                <a:gd name="T105" fmla="*/ 191 h 380"/>
                <a:gd name="T106" fmla="*/ 1 w 267"/>
                <a:gd name="T107" fmla="*/ 154 h 380"/>
                <a:gd name="T108" fmla="*/ 5 w 267"/>
                <a:gd name="T109" fmla="*/ 120 h 380"/>
                <a:gd name="T110" fmla="*/ 13 w 267"/>
                <a:gd name="T111" fmla="*/ 91 h 380"/>
                <a:gd name="T112" fmla="*/ 23 w 267"/>
                <a:gd name="T113" fmla="*/ 68 h 380"/>
                <a:gd name="T114" fmla="*/ 38 w 267"/>
                <a:gd name="T115" fmla="*/ 47 h 380"/>
                <a:gd name="T116" fmla="*/ 59 w 267"/>
                <a:gd name="T117" fmla="*/ 26 h 380"/>
                <a:gd name="T118" fmla="*/ 84 w 267"/>
                <a:gd name="T119" fmla="*/ 12 h 380"/>
                <a:gd name="T120" fmla="*/ 112 w 267"/>
                <a:gd name="T121" fmla="*/ 3 h 380"/>
                <a:gd name="T122" fmla="*/ 145 w 267"/>
                <a:gd name="T1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380">
                  <a:moveTo>
                    <a:pt x="143" y="73"/>
                  </a:moveTo>
                  <a:lnTo>
                    <a:pt x="126" y="76"/>
                  </a:lnTo>
                  <a:lnTo>
                    <a:pt x="112" y="84"/>
                  </a:lnTo>
                  <a:lnTo>
                    <a:pt x="101" y="95"/>
                  </a:lnTo>
                  <a:lnTo>
                    <a:pt x="93" y="111"/>
                  </a:lnTo>
                  <a:lnTo>
                    <a:pt x="88" y="133"/>
                  </a:lnTo>
                  <a:lnTo>
                    <a:pt x="85" y="157"/>
                  </a:lnTo>
                  <a:lnTo>
                    <a:pt x="186" y="157"/>
                  </a:lnTo>
                  <a:lnTo>
                    <a:pt x="186" y="132"/>
                  </a:lnTo>
                  <a:lnTo>
                    <a:pt x="183" y="111"/>
                  </a:lnTo>
                  <a:lnTo>
                    <a:pt x="178" y="95"/>
                  </a:lnTo>
                  <a:lnTo>
                    <a:pt x="169" y="84"/>
                  </a:lnTo>
                  <a:lnTo>
                    <a:pt x="157" y="76"/>
                  </a:lnTo>
                  <a:lnTo>
                    <a:pt x="143" y="73"/>
                  </a:lnTo>
                  <a:close/>
                  <a:moveTo>
                    <a:pt x="145" y="0"/>
                  </a:moveTo>
                  <a:lnTo>
                    <a:pt x="167" y="1"/>
                  </a:lnTo>
                  <a:lnTo>
                    <a:pt x="190" y="7"/>
                  </a:lnTo>
                  <a:lnTo>
                    <a:pt x="211" y="16"/>
                  </a:lnTo>
                  <a:lnTo>
                    <a:pt x="229" y="30"/>
                  </a:lnTo>
                  <a:lnTo>
                    <a:pt x="243" y="50"/>
                  </a:lnTo>
                  <a:lnTo>
                    <a:pt x="256" y="73"/>
                  </a:lnTo>
                  <a:lnTo>
                    <a:pt x="262" y="93"/>
                  </a:lnTo>
                  <a:lnTo>
                    <a:pt x="266" y="115"/>
                  </a:lnTo>
                  <a:lnTo>
                    <a:pt x="267" y="141"/>
                  </a:lnTo>
                  <a:lnTo>
                    <a:pt x="264" y="175"/>
                  </a:lnTo>
                  <a:lnTo>
                    <a:pt x="259" y="214"/>
                  </a:lnTo>
                  <a:lnTo>
                    <a:pt x="82" y="214"/>
                  </a:lnTo>
                  <a:lnTo>
                    <a:pt x="85" y="242"/>
                  </a:lnTo>
                  <a:lnTo>
                    <a:pt x="92" y="264"/>
                  </a:lnTo>
                  <a:lnTo>
                    <a:pt x="101" y="282"/>
                  </a:lnTo>
                  <a:lnTo>
                    <a:pt x="115" y="295"/>
                  </a:lnTo>
                  <a:lnTo>
                    <a:pt x="133" y="303"/>
                  </a:lnTo>
                  <a:lnTo>
                    <a:pt x="157" y="306"/>
                  </a:lnTo>
                  <a:lnTo>
                    <a:pt x="179" y="304"/>
                  </a:lnTo>
                  <a:lnTo>
                    <a:pt x="200" y="299"/>
                  </a:lnTo>
                  <a:lnTo>
                    <a:pt x="217" y="291"/>
                  </a:lnTo>
                  <a:lnTo>
                    <a:pt x="229" y="283"/>
                  </a:lnTo>
                  <a:lnTo>
                    <a:pt x="256" y="343"/>
                  </a:lnTo>
                  <a:lnTo>
                    <a:pt x="236" y="358"/>
                  </a:lnTo>
                  <a:lnTo>
                    <a:pt x="207" y="370"/>
                  </a:lnTo>
                  <a:lnTo>
                    <a:pt x="175" y="377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19" y="379"/>
                  </a:lnTo>
                  <a:lnTo>
                    <a:pt x="97" y="373"/>
                  </a:lnTo>
                  <a:lnTo>
                    <a:pt x="77" y="367"/>
                  </a:lnTo>
                  <a:lnTo>
                    <a:pt x="60" y="356"/>
                  </a:lnTo>
                  <a:lnTo>
                    <a:pt x="46" y="345"/>
                  </a:lnTo>
                  <a:lnTo>
                    <a:pt x="33" y="329"/>
                  </a:lnTo>
                  <a:lnTo>
                    <a:pt x="18" y="302"/>
                  </a:lnTo>
                  <a:lnTo>
                    <a:pt x="8" y="270"/>
                  </a:lnTo>
                  <a:lnTo>
                    <a:pt x="1" y="232"/>
                  </a:lnTo>
                  <a:lnTo>
                    <a:pt x="0" y="191"/>
                  </a:lnTo>
                  <a:lnTo>
                    <a:pt x="1" y="154"/>
                  </a:lnTo>
                  <a:lnTo>
                    <a:pt x="5" y="120"/>
                  </a:lnTo>
                  <a:lnTo>
                    <a:pt x="13" y="91"/>
                  </a:lnTo>
                  <a:lnTo>
                    <a:pt x="23" y="68"/>
                  </a:lnTo>
                  <a:lnTo>
                    <a:pt x="38" y="47"/>
                  </a:lnTo>
                  <a:lnTo>
                    <a:pt x="59" y="26"/>
                  </a:lnTo>
                  <a:lnTo>
                    <a:pt x="84" y="12"/>
                  </a:lnTo>
                  <a:lnTo>
                    <a:pt x="112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DC2D1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33175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75" r:id="rId7"/>
    <p:sldLayoutId id="2147483677" r:id="rId8"/>
    <p:sldLayoutId id="2147483660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18" userDrawn="1">
          <p15:clr>
            <a:srgbClr val="F26B43"/>
          </p15:clr>
        </p15:guide>
        <p15:guide id="3" orient="horz" pos="890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  <p15:guide id="5" orient="horz" pos="4088" userDrawn="1">
          <p15:clr>
            <a:srgbClr val="F26B43"/>
          </p15:clr>
        </p15:guide>
        <p15:guide id="6" pos="1255" userDrawn="1">
          <p15:clr>
            <a:srgbClr val="F26B43"/>
          </p15:clr>
        </p15:guide>
        <p15:guide id="7" pos="6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3-Stufen-Plan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Maria Hoeren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Ausgabe 2-2017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www.powerpoint-aktuell.de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9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Paket-Lösungen auf 3 Ebenen / Stufen 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8F1707"/>
                </a:solidFill>
              </a:rPr>
              <a:t>Ausgabe 2-2017</a:t>
            </a:r>
            <a:endParaRPr lang="de-DE" dirty="0">
              <a:solidFill>
                <a:srgbClr val="8F1707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8F1707"/>
                </a:solidFill>
              </a:rPr>
              <a:t>www.powerpoint-aktuell.de</a:t>
            </a:r>
            <a:endParaRPr lang="de-DE" dirty="0">
              <a:solidFill>
                <a:srgbClr val="8F1707"/>
              </a:solidFill>
            </a:endParaRPr>
          </a:p>
        </p:txBody>
      </p:sp>
      <p:sp>
        <p:nvSpPr>
          <p:cNvPr id="17" name="Textfeld 3  - Erläuterung"/>
          <p:cNvSpPr txBox="1"/>
          <p:nvPr/>
        </p:nvSpPr>
        <p:spPr>
          <a:xfrm>
            <a:off x="5255609" y="1231471"/>
            <a:ext cx="5400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2000" b="1" dirty="0" smtClean="0">
                <a:solidFill>
                  <a:srgbClr val="FFC000"/>
                </a:solidFill>
              </a:rPr>
              <a:t>Individual-Pakete</a:t>
            </a:r>
          </a:p>
          <a:p>
            <a:pPr algn="r"/>
            <a:r>
              <a:rPr lang="de-DE" sz="2000" dirty="0" smtClean="0"/>
              <a:t>Zusätzliche Lösungen, die von uns </a:t>
            </a:r>
            <a:br>
              <a:rPr lang="de-DE" sz="2000" dirty="0" smtClean="0"/>
            </a:br>
            <a:r>
              <a:rPr lang="de-DE" sz="2000" dirty="0" smtClean="0"/>
              <a:t>im Kundenauftrag entwickelt werden</a:t>
            </a:r>
          </a:p>
        </p:txBody>
      </p:sp>
      <p:sp>
        <p:nvSpPr>
          <p:cNvPr id="16" name="Textfeld 2  - Erläuterung"/>
          <p:cNvSpPr txBox="1"/>
          <p:nvPr/>
        </p:nvSpPr>
        <p:spPr>
          <a:xfrm>
            <a:off x="5255609" y="2865399"/>
            <a:ext cx="5400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Zusatz-Pakete</a:t>
            </a:r>
          </a:p>
          <a:p>
            <a:pPr algn="r"/>
            <a:r>
              <a:rPr lang="de-DE" sz="2000" dirty="0" smtClean="0"/>
              <a:t>Entwickelte Modulleistungen,</a:t>
            </a:r>
            <a:r>
              <a:rPr lang="de-DE" sz="2000" dirty="0"/>
              <a:t> </a:t>
            </a:r>
            <a:r>
              <a:rPr lang="de-DE" sz="2000" dirty="0" smtClean="0"/>
              <a:t>die zum </a:t>
            </a:r>
            <a:br>
              <a:rPr lang="de-DE" sz="2000" dirty="0" smtClean="0"/>
            </a:br>
            <a:r>
              <a:rPr lang="de-DE" sz="2000" dirty="0" smtClean="0"/>
              <a:t>Standard hinzugekauft werden können</a:t>
            </a:r>
          </a:p>
        </p:txBody>
      </p:sp>
      <p:sp>
        <p:nvSpPr>
          <p:cNvPr id="14" name="Textfeld 1 - Erläuterung"/>
          <p:cNvSpPr txBox="1"/>
          <p:nvPr/>
        </p:nvSpPr>
        <p:spPr>
          <a:xfrm>
            <a:off x="5255609" y="4833551"/>
            <a:ext cx="5400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2000" b="1" dirty="0" smtClean="0">
                <a:solidFill>
                  <a:schemeClr val="accent1"/>
                </a:solidFill>
              </a:rPr>
              <a:t>Standard-Paket</a:t>
            </a:r>
          </a:p>
          <a:p>
            <a:pPr algn="r"/>
            <a:r>
              <a:rPr lang="de-DE" sz="2000" dirty="0" smtClean="0"/>
              <a:t>Basis-Paket mit </a:t>
            </a:r>
            <a:br>
              <a:rPr lang="de-DE" sz="2000" dirty="0" smtClean="0"/>
            </a:br>
            <a:r>
              <a:rPr lang="de-DE" sz="2000" dirty="0" smtClean="0"/>
              <a:t>identischen Leistung für alle</a:t>
            </a:r>
          </a:p>
        </p:txBody>
      </p:sp>
      <p:cxnSp>
        <p:nvCxnSpPr>
          <p:cNvPr id="39" name="Linie 3"/>
          <p:cNvCxnSpPr/>
          <p:nvPr/>
        </p:nvCxnSpPr>
        <p:spPr>
          <a:xfrm>
            <a:off x="2692136" y="2181759"/>
            <a:ext cx="5295333" cy="0"/>
          </a:xfrm>
          <a:prstGeom prst="line">
            <a:avLst/>
          </a:prstGeom>
          <a:ln cap="sq">
            <a:solidFill>
              <a:srgbClr val="FFC000"/>
            </a:solidFill>
            <a:prstDash val="dash"/>
            <a:headEnd type="diamond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nie 2"/>
          <p:cNvCxnSpPr/>
          <p:nvPr/>
        </p:nvCxnSpPr>
        <p:spPr>
          <a:xfrm>
            <a:off x="2692136" y="3811879"/>
            <a:ext cx="5295333" cy="0"/>
          </a:xfrm>
          <a:prstGeom prst="line">
            <a:avLst/>
          </a:prstGeom>
          <a:ln cap="sq">
            <a:solidFill>
              <a:schemeClr val="accent6">
                <a:lumMod val="60000"/>
                <a:lumOff val="40000"/>
              </a:schemeClr>
            </a:solidFill>
            <a:prstDash val="dash"/>
            <a:headEnd type="diamond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nie 1"/>
          <p:cNvCxnSpPr/>
          <p:nvPr/>
        </p:nvCxnSpPr>
        <p:spPr>
          <a:xfrm>
            <a:off x="2692136" y="5791606"/>
            <a:ext cx="5295333" cy="0"/>
          </a:xfrm>
          <a:prstGeom prst="line">
            <a:avLst/>
          </a:prstGeom>
          <a:ln cap="sq">
            <a:solidFill>
              <a:schemeClr val="accent1"/>
            </a:solidFill>
            <a:prstDash val="dash"/>
            <a:headEnd type="diamond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Paket 1"/>
          <p:cNvGrpSpPr/>
          <p:nvPr/>
        </p:nvGrpSpPr>
        <p:grpSpPr>
          <a:xfrm>
            <a:off x="1988459" y="4188673"/>
            <a:ext cx="1440000" cy="1440000"/>
            <a:chOff x="1988459" y="4188673"/>
            <a:chExt cx="1440000" cy="1440000"/>
          </a:xfrm>
        </p:grpSpPr>
        <p:sp>
          <p:nvSpPr>
            <p:cNvPr id="9" name="Rechteck 1"/>
            <p:cNvSpPr>
              <a:spLocks noChangeAspect="1"/>
            </p:cNvSpPr>
            <p:nvPr/>
          </p:nvSpPr>
          <p:spPr>
            <a:xfrm>
              <a:off x="1988459" y="4188673"/>
              <a:ext cx="1440000" cy="14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isometricTopUp"/>
              <a:lightRig rig="morning" dir="t"/>
            </a:scene3d>
            <a:sp3d extrusionH="1080000" contourW="19050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144000" rIns="144000" rtlCol="0" anchor="ctr"/>
            <a:lstStyle/>
            <a:p>
              <a:pPr algn="ctr"/>
              <a:endParaRPr lang="de-DE" sz="4800" dirty="0" smtClean="0"/>
            </a:p>
          </p:txBody>
        </p:sp>
        <p:sp>
          <p:nvSpPr>
            <p:cNvPr id="6" name="Textfeld  1 auf R1"/>
            <p:cNvSpPr txBox="1"/>
            <p:nvPr/>
          </p:nvSpPr>
          <p:spPr>
            <a:xfrm>
              <a:off x="2433209" y="4497333"/>
              <a:ext cx="550499" cy="707886"/>
            </a:xfrm>
            <a:prstGeom prst="rect">
              <a:avLst/>
            </a:prstGeom>
            <a:noFill/>
          </p:spPr>
          <p:txBody>
            <a:bodyPr wrap="none" lIns="144000" rIns="144000" rtlCol="0">
              <a:spAutoFit/>
            </a:bodyPr>
            <a:lstStyle/>
            <a:p>
              <a:r>
                <a:rPr lang="de-DE" sz="4000" dirty="0" smtClean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" name="Paket 2"/>
          <p:cNvGrpSpPr/>
          <p:nvPr/>
        </p:nvGrpSpPr>
        <p:grpSpPr>
          <a:xfrm>
            <a:off x="2168459" y="2591977"/>
            <a:ext cx="1080000" cy="1080000"/>
            <a:chOff x="2168459" y="2591977"/>
            <a:chExt cx="1080000" cy="1080000"/>
          </a:xfrm>
        </p:grpSpPr>
        <p:sp>
          <p:nvSpPr>
            <p:cNvPr id="11" name="Rechteck 2"/>
            <p:cNvSpPr>
              <a:spLocks noChangeAspect="1"/>
            </p:cNvSpPr>
            <p:nvPr/>
          </p:nvSpPr>
          <p:spPr>
            <a:xfrm>
              <a:off x="2168459" y="2591977"/>
              <a:ext cx="1080000" cy="108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isometricTopUp"/>
              <a:lightRig rig="morning" dir="t"/>
            </a:scene3d>
            <a:sp3d extrusionH="828000" contourW="19050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sz="4800" dirty="0" smtClean="0"/>
            </a:p>
          </p:txBody>
        </p:sp>
        <p:sp>
          <p:nvSpPr>
            <p:cNvPr id="18" name="Textfeld  2 auf R2"/>
            <p:cNvSpPr txBox="1"/>
            <p:nvPr/>
          </p:nvSpPr>
          <p:spPr>
            <a:xfrm>
              <a:off x="2458857" y="2843522"/>
              <a:ext cx="499203" cy="584775"/>
            </a:xfrm>
            <a:prstGeom prst="rect">
              <a:avLst/>
            </a:prstGeom>
            <a:noFill/>
          </p:spPr>
          <p:txBody>
            <a:bodyPr wrap="none" lIns="144000" rIns="144000" rtlCol="0">
              <a:spAutoFit/>
            </a:bodyPr>
            <a:lstStyle/>
            <a:p>
              <a:r>
                <a:rPr lang="de-DE" sz="3200" dirty="0" smtClean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7" name="Paket 3"/>
          <p:cNvGrpSpPr/>
          <p:nvPr/>
        </p:nvGrpSpPr>
        <p:grpSpPr>
          <a:xfrm>
            <a:off x="2258459" y="1175281"/>
            <a:ext cx="900000" cy="900000"/>
            <a:chOff x="2258459" y="1175281"/>
            <a:chExt cx="900000" cy="900000"/>
          </a:xfrm>
        </p:grpSpPr>
        <p:sp>
          <p:nvSpPr>
            <p:cNvPr id="12" name="Rechteck 3"/>
            <p:cNvSpPr>
              <a:spLocks noChangeAspect="1"/>
            </p:cNvSpPr>
            <p:nvPr/>
          </p:nvSpPr>
          <p:spPr>
            <a:xfrm>
              <a:off x="2258459" y="1175281"/>
              <a:ext cx="900000" cy="90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isometricTopUp"/>
              <a:lightRig rig="morning" dir="t"/>
            </a:scene3d>
            <a:sp3d extrusionH="684000" contourW="19050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algn="ctr"/>
              <a:endParaRPr lang="de-DE" sz="4000" dirty="0" smtClean="0"/>
            </a:p>
          </p:txBody>
        </p:sp>
        <p:sp>
          <p:nvSpPr>
            <p:cNvPr id="19" name="Textfeld  3 auf R3"/>
            <p:cNvSpPr txBox="1"/>
            <p:nvPr/>
          </p:nvSpPr>
          <p:spPr>
            <a:xfrm>
              <a:off x="2485306" y="1410356"/>
              <a:ext cx="44630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none" lIns="144000" rIns="144000" rtlCol="0">
              <a:spAutoFit/>
            </a:bodyPr>
            <a:lstStyle/>
            <a:p>
              <a:r>
                <a:rPr lang="de-DE" sz="2400" dirty="0" smtClean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44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44444E-6 L 0.21719 -4.44444E-6 " pathEditMode="relative" rAng="0" ptsTypes="AA">
                                      <p:cBhvr>
                                        <p:cTn id="16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44444E-6 L 0.21719 -4.44444E-6 " pathEditMode="relative" rAng="0" ptsTypes="AA">
                                      <p:cBhvr>
                                        <p:cTn id="34" dur="1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44444E-6 L 0.21719 -4.44444E-6 " pathEditMode="relative" rAng="0" ptsTypes="AA">
                                      <p:cBhvr>
                                        <p:cTn id="52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4" grpId="0"/>
    </p:bldLst>
  </p:timing>
</p:sld>
</file>

<file path=ppt/theme/theme1.xml><?xml version="1.0" encoding="utf-8"?>
<a:theme xmlns:a="http://schemas.openxmlformats.org/drawingml/2006/main" name="PPL">
  <a:themeElements>
    <a:clrScheme name="PPL-aktuell_Color">
      <a:dk1>
        <a:sysClr val="windowText" lastClr="000000"/>
      </a:dk1>
      <a:lt1>
        <a:sysClr val="window" lastClr="FFFFFF"/>
      </a:lt1>
      <a:dk2>
        <a:srgbClr val="4C0E07"/>
      </a:dk2>
      <a:lt2>
        <a:srgbClr val="E5E5E5"/>
      </a:lt2>
      <a:accent1>
        <a:srgbClr val="DC2D16"/>
      </a:accent1>
      <a:accent2>
        <a:srgbClr val="7F7F7F"/>
      </a:accent2>
      <a:accent3>
        <a:srgbClr val="8F1707"/>
      </a:accent3>
      <a:accent4>
        <a:srgbClr val="BFBFBF"/>
      </a:accent4>
      <a:accent5>
        <a:srgbClr val="F3460C"/>
      </a:accent5>
      <a:accent6>
        <a:srgbClr val="0044A9"/>
      </a:accent6>
      <a:hlink>
        <a:srgbClr val="0091C4"/>
      </a:hlink>
      <a:folHlink>
        <a:srgbClr val="7F7F7F"/>
      </a:folHlink>
    </a:clrScheme>
    <a:fontScheme name="PPL_aktuell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144000" rIns="144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44000" rIns="14400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L.potx" id="{80962A27-B1C5-48D8-AF3E-24FF15CD8FF8}" vid="{778D6ED0-274E-4DD2-B3E5-1695B4B5D01F}"/>
    </a:ext>
  </a:extLst>
</a:theme>
</file>

<file path=ppt/theme/theme2.xml><?xml version="1.0" encoding="utf-8"?>
<a:theme xmlns:a="http://schemas.openxmlformats.org/drawingml/2006/main" name="Larissa">
  <a:themeElements>
    <a:clrScheme name="PPL-aktuell_Color">
      <a:dk1>
        <a:sysClr val="windowText" lastClr="000000"/>
      </a:dk1>
      <a:lt1>
        <a:sysClr val="window" lastClr="FFFFFF"/>
      </a:lt1>
      <a:dk2>
        <a:srgbClr val="4C0E07"/>
      </a:dk2>
      <a:lt2>
        <a:srgbClr val="E5E5E5"/>
      </a:lt2>
      <a:accent1>
        <a:srgbClr val="DC2D16"/>
      </a:accent1>
      <a:accent2>
        <a:srgbClr val="7F7F7F"/>
      </a:accent2>
      <a:accent3>
        <a:srgbClr val="8F1707"/>
      </a:accent3>
      <a:accent4>
        <a:srgbClr val="BFBFBF"/>
      </a:accent4>
      <a:accent5>
        <a:srgbClr val="F3460C"/>
      </a:accent5>
      <a:accent6>
        <a:srgbClr val="0044A9"/>
      </a:accent6>
      <a:hlink>
        <a:srgbClr val="0091C4"/>
      </a:hlink>
      <a:folHlink>
        <a:srgbClr val="7F7F7F"/>
      </a:folHlink>
    </a:clrScheme>
    <a:fontScheme name="PPL_aktuell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PPL-aktuell_Color">
      <a:dk1>
        <a:sysClr val="windowText" lastClr="000000"/>
      </a:dk1>
      <a:lt1>
        <a:sysClr val="window" lastClr="FFFFFF"/>
      </a:lt1>
      <a:dk2>
        <a:srgbClr val="4C0E07"/>
      </a:dk2>
      <a:lt2>
        <a:srgbClr val="E5E5E5"/>
      </a:lt2>
      <a:accent1>
        <a:srgbClr val="DC2D16"/>
      </a:accent1>
      <a:accent2>
        <a:srgbClr val="7F7F7F"/>
      </a:accent2>
      <a:accent3>
        <a:srgbClr val="8F1707"/>
      </a:accent3>
      <a:accent4>
        <a:srgbClr val="BFBFBF"/>
      </a:accent4>
      <a:accent5>
        <a:srgbClr val="F3460C"/>
      </a:accent5>
      <a:accent6>
        <a:srgbClr val="0044A9"/>
      </a:accent6>
      <a:hlink>
        <a:srgbClr val="0091C4"/>
      </a:hlink>
      <a:folHlink>
        <a:srgbClr val="7F7F7F"/>
      </a:folHlink>
    </a:clrScheme>
    <a:fontScheme name="PPL_aktuell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7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79E067E-95E1-4741-8EFB-676853F1A3E9}">
  <we:reference id="wa104178141" version="3.0.6.9" store="de-DE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</Words>
  <Application>Microsoft Office PowerPoint</Application>
  <PresentationFormat>Breitbild</PresentationFormat>
  <Paragraphs>20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PPL</vt:lpstr>
      <vt:lpstr>3-Stufen-Plan</vt:lpstr>
      <vt:lpstr>Wir bieten Paket-Lösungen auf 3 Ebenen / Stufen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3-Stufen-Plan</dc:title>
  <dc:subject>PowerPoint aktuell  | Ausgabe 02-2017</dc:subject>
  <dc:creator>Maria Hoeren</dc:creator>
  <dc:description>redaktion@powerpoint-aktuell.de</dc:description>
  <cp:lastModifiedBy>Maria Hoeren</cp:lastModifiedBy>
  <cp:revision>277</cp:revision>
  <dcterms:created xsi:type="dcterms:W3CDTF">2016-01-28T10:35:18Z</dcterms:created>
  <dcterms:modified xsi:type="dcterms:W3CDTF">2017-01-02T18:47:44Z</dcterms:modified>
  <cp:category/>
</cp:coreProperties>
</file>