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55"/>
  </p:notesMasterIdLst>
  <p:handoutMasterIdLst>
    <p:handoutMasterId r:id="rId56"/>
  </p:handoutMasterIdLst>
  <p:sldIdLst>
    <p:sldId id="273" r:id="rId3"/>
    <p:sldId id="274" r:id="rId4"/>
    <p:sldId id="275" r:id="rId5"/>
    <p:sldId id="281" r:id="rId6"/>
    <p:sldId id="276" r:id="rId7"/>
    <p:sldId id="277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85" r:id="rId20"/>
    <p:sldId id="286" r:id="rId21"/>
    <p:sldId id="284" r:id="rId22"/>
    <p:sldId id="301" r:id="rId23"/>
    <p:sldId id="299" r:id="rId24"/>
    <p:sldId id="300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280" r:id="rId34"/>
    <p:sldId id="272" r:id="rId35"/>
    <p:sldId id="271" r:id="rId36"/>
    <p:sldId id="325" r:id="rId37"/>
    <p:sldId id="326" r:id="rId38"/>
    <p:sldId id="327" r:id="rId39"/>
    <p:sldId id="310" r:id="rId40"/>
    <p:sldId id="311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2" r:id="rId52"/>
    <p:sldId id="323" r:id="rId53"/>
    <p:sldId id="324" r:id="rId5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inleitung" id="{8CCF7F94-D67D-40D2-9767-62A7DDD0207A}">
          <p14:sldIdLst>
            <p14:sldId id="273"/>
            <p14:sldId id="274"/>
          </p14:sldIdLst>
        </p14:section>
        <p14:section name="Kachel-Look" id="{6EE1A874-CA57-45C1-8D49-386277F6BDA7}">
          <p14:sldIdLst>
            <p14:sldId id="275"/>
            <p14:sldId id="281"/>
            <p14:sldId id="276"/>
            <p14:sldId id="277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</p14:sldIdLst>
        </p14:section>
        <p14:section name="Buntstift-Design" id="{726677A3-F6DF-4829-A6AF-B5F6FF52B24D}">
          <p14:sldIdLst>
            <p14:sldId id="285"/>
            <p14:sldId id="286"/>
            <p14:sldId id="284"/>
            <p14:sldId id="301"/>
            <p14:sldId id="299"/>
            <p14:sldId id="300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</p14:sldIdLst>
        </p14:section>
        <p14:section name="Wäscheklammern" id="{B64BB720-A24E-4035-A90F-7F3BB29DD2F3}">
          <p14:sldIdLst>
            <p14:sldId id="280"/>
            <p14:sldId id="272"/>
            <p14:sldId id="271"/>
            <p14:sldId id="325"/>
            <p14:sldId id="326"/>
            <p14:sldId id="327"/>
          </p14:sldIdLst>
        </p14:section>
        <p14:section name="Betonte Ziffern" id="{088A3959-3CF3-423A-8734-055CB7CDD5FA}">
          <p14:sldIdLst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933" userDrawn="1">
          <p15:clr>
            <a:srgbClr val="A4A3A4"/>
          </p15:clr>
        </p15:guide>
        <p15:guide id="2" userDrawn="1">
          <p15:clr>
            <a:srgbClr val="A4A3A4"/>
          </p15:clr>
        </p15:guide>
        <p15:guide id="3" pos="7219" userDrawn="1">
          <p15:clr>
            <a:srgbClr val="A4A3A4"/>
          </p15:clr>
        </p15:guide>
        <p15:guide id="4" orient="horz" pos="2432" userDrawn="1">
          <p15:clr>
            <a:srgbClr val="A4A3A4"/>
          </p15:clr>
        </p15:guide>
        <p15:guide id="5" orient="horz" pos="4020" userDrawn="1">
          <p15:clr>
            <a:srgbClr val="A4A3A4"/>
          </p15:clr>
        </p15:guide>
        <p15:guide id="6" orient="horz" pos="4088" userDrawn="1">
          <p15:clr>
            <a:srgbClr val="A4A3A4"/>
          </p15:clr>
        </p15:guide>
        <p15:guide id="7" pos="483" userDrawn="1">
          <p15:clr>
            <a:srgbClr val="A4A3A4"/>
          </p15:clr>
        </p15:guide>
        <p15:guide id="8" pos="1391" userDrawn="1">
          <p15:clr>
            <a:srgbClr val="A4A3A4"/>
          </p15:clr>
        </p15:guide>
        <p15:guide id="9" orient="horz" pos="3022" userDrawn="1">
          <p15:clr>
            <a:srgbClr val="A4A3A4"/>
          </p15:clr>
        </p15:guide>
        <p15:guide id="10" pos="36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AA53"/>
    <a:srgbClr val="AABE56"/>
    <a:srgbClr val="6B9B3C"/>
    <a:srgbClr val="3E90D9"/>
    <a:srgbClr val="3D6110"/>
    <a:srgbClr val="1240A0"/>
    <a:srgbClr val="0B2A7C"/>
    <a:srgbClr val="404040"/>
    <a:srgbClr val="BFBFBF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-87" y="-136"/>
      </p:cViewPr>
      <p:guideLst>
        <p:guide orient="horz" pos="1933"/>
        <p:guide orient="horz" pos="2432"/>
        <p:guide orient="horz" pos="4020"/>
        <p:guide orient="horz" pos="4088"/>
        <p:guide orient="horz" pos="3022"/>
        <p:guide/>
        <p:guide pos="7219"/>
        <p:guide pos="483"/>
        <p:guide pos="1391"/>
        <p:guide pos="36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62"/>
    </p:cViewPr>
  </p:sorterViewPr>
  <p:notesViewPr>
    <p:cSldViewPr showGuides="1">
      <p:cViewPr varScale="1">
        <p:scale>
          <a:sx n="65" d="100"/>
          <a:sy n="65" d="100"/>
        </p:scale>
        <p:origin x="174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2400" y="0"/>
            <a:ext cx="5896800" cy="458788"/>
          </a:xfrm>
          <a:prstGeom prst="rect">
            <a:avLst/>
          </a:prstGeom>
        </p:spPr>
        <p:txBody>
          <a:bodyPr vert="horz" lIns="91440" tIns="46800" rIns="91440" bIns="45720" rtlCol="0" anchor="b" anchorCtr="0"/>
          <a:lstStyle>
            <a:lvl1pPr algn="l">
              <a:defRPr sz="1200"/>
            </a:lvl1pPr>
          </a:lstStyle>
          <a:p>
            <a:r>
              <a:rPr lang="de-DE" sz="1400">
                <a:solidFill>
                  <a:schemeClr val="bg1"/>
                </a:solidFill>
                <a:latin typeface="+mj-lt"/>
              </a:rPr>
              <a:t>Titel der Präsentation</a:t>
            </a:r>
            <a:endParaRPr lang="de-DE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2457060" y="8784000"/>
            <a:ext cx="1944000" cy="360000"/>
          </a:xfrm>
          <a:prstGeom prst="rect">
            <a:avLst/>
          </a:prstGeom>
        </p:spPr>
        <p:txBody>
          <a:bodyPr vert="horz" lIns="91440" tIns="45720" rIns="91440" bIns="36000" rtlCol="0" anchor="b" anchorCtr="0"/>
          <a:lstStyle>
            <a:lvl1pPr algn="r">
              <a:defRPr sz="1200"/>
            </a:lvl1pPr>
          </a:lstStyle>
          <a:p>
            <a:pPr algn="ctr"/>
            <a:r>
              <a:rPr lang="de-DE" sz="1100">
                <a:solidFill>
                  <a:schemeClr val="tx2"/>
                </a:solidFill>
              </a:rPr>
              <a:t>Ausgabe ?-2013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401060" y="8784000"/>
            <a:ext cx="1978140" cy="360000"/>
          </a:xfrm>
          <a:prstGeom prst="rect">
            <a:avLst/>
          </a:prstGeom>
        </p:spPr>
        <p:txBody>
          <a:bodyPr vert="horz" lIns="91440" tIns="45720" rIns="91440" bIns="36000" rtlCol="0" anchor="b"/>
          <a:lstStyle>
            <a:lvl1pPr algn="l">
              <a:defRPr sz="1200"/>
            </a:lvl1pPr>
          </a:lstStyle>
          <a:p>
            <a:pPr algn="ctr"/>
            <a:r>
              <a:rPr lang="de-DE" sz="1100">
                <a:solidFill>
                  <a:schemeClr val="tx2"/>
                </a:solidFill>
              </a:rPr>
              <a:t>www.powerpoint-aktuell.de</a:t>
            </a:r>
            <a:endParaRPr lang="de-DE" sz="1100" dirty="0">
              <a:solidFill>
                <a:schemeClr val="tx2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6379200" y="8784000"/>
            <a:ext cx="478800" cy="360000"/>
          </a:xfrm>
          <a:prstGeom prst="rect">
            <a:avLst/>
          </a:prstGeom>
        </p:spPr>
        <p:txBody>
          <a:bodyPr vert="horz" lIns="91440" tIns="45720" rIns="91440" bIns="36000" rtlCol="0" anchor="b"/>
          <a:lstStyle>
            <a:lvl1pPr algn="r">
              <a:defRPr sz="1200"/>
            </a:lvl1pPr>
          </a:lstStyle>
          <a:p>
            <a:fld id="{86291ADF-C823-40B2-9ACC-C9AC58D790E1}" type="slidenum">
              <a:rPr lang="de-DE" sz="1100" smtClean="0">
                <a:solidFill>
                  <a:schemeClr val="tx2"/>
                </a:solidFill>
              </a:rPr>
              <a:t>‹Nr.›</a:t>
            </a:fld>
            <a:endParaRPr lang="de-DE" sz="1100">
              <a:solidFill>
                <a:schemeClr val="tx2"/>
              </a:solidFill>
            </a:endParaRPr>
          </a:p>
        </p:txBody>
      </p:sp>
      <p:grpSp>
        <p:nvGrpSpPr>
          <p:cNvPr id="12" name="Gruppieren 11"/>
          <p:cNvGrpSpPr>
            <a:grpSpLocks noChangeAspect="1"/>
          </p:cNvGrpSpPr>
          <p:nvPr/>
        </p:nvGrpSpPr>
        <p:grpSpPr>
          <a:xfrm>
            <a:off x="573517" y="8856000"/>
            <a:ext cx="1788946" cy="216000"/>
            <a:chOff x="2667000" y="3025776"/>
            <a:chExt cx="6850063" cy="827088"/>
          </a:xfrm>
        </p:grpSpPr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14059440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2400" y="0"/>
            <a:ext cx="5896800" cy="458788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/>
              <a:t>Titel der Präsentation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2458800" y="8784000"/>
            <a:ext cx="1944000" cy="360000"/>
          </a:xfrm>
          <a:prstGeom prst="rect">
            <a:avLst/>
          </a:prstGeom>
        </p:spPr>
        <p:txBody>
          <a:bodyPr vert="horz" lIns="91440" tIns="0" rIns="91440" bIns="36000" rtlCol="0" anchor="b" anchorCtr="0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de-DE"/>
              <a:t>Ausgabe ?-2013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888392"/>
            <a:ext cx="5932687" cy="3337137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42912" y="4571999"/>
            <a:ext cx="5932687" cy="40263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402800" y="8784000"/>
            <a:ext cx="1908000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379200" y="8784000"/>
            <a:ext cx="478800" cy="360000"/>
          </a:xfrm>
          <a:prstGeom prst="rect">
            <a:avLst/>
          </a:prstGeom>
        </p:spPr>
        <p:txBody>
          <a:bodyPr vert="horz" lIns="91440" tIns="0" rIns="91440" bIns="36000" rtlCol="0" anchor="b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E910EB2-22E3-4366-A501-E8110BED7B62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8" name="Gruppieren 7"/>
          <p:cNvGrpSpPr>
            <a:grpSpLocks noChangeAspect="1"/>
          </p:cNvGrpSpPr>
          <p:nvPr/>
        </p:nvGrpSpPr>
        <p:grpSpPr>
          <a:xfrm>
            <a:off x="573517" y="8856000"/>
            <a:ext cx="1788946" cy="216000"/>
            <a:chOff x="2667000" y="3025776"/>
            <a:chExt cx="6850063" cy="827088"/>
          </a:xfrm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871925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spcBef>
        <a:spcPts val="600"/>
      </a:spcBef>
      <a:buClr>
        <a:schemeClr val="accent1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spcBef>
        <a:spcPts val="300"/>
      </a:spcBef>
      <a:buClr>
        <a:schemeClr val="accent2"/>
      </a:buClr>
      <a:buFont typeface="Wingdings" panose="05000000000000000000" pitchFamily="2" charset="2"/>
      <a:buChar char="§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 xmlns="">
        <p15:guide id="2" pos="279" userDrawn="1">
          <p15:clr>
            <a:srgbClr val="F26B43"/>
          </p15:clr>
        </p15:guide>
        <p15:guide id="3" pos="4021" userDrawn="1">
          <p15:clr>
            <a:srgbClr val="F26B43"/>
          </p15:clr>
        </p15:guide>
        <p15:guide id="4" orient="horz" pos="550" userDrawn="1">
          <p15:clr>
            <a:srgbClr val="F26B43"/>
          </p15:clr>
        </p15:guide>
        <p15:guide id="5" orient="horz" pos="2659" userDrawn="1">
          <p15:clr>
            <a:srgbClr val="F26B43"/>
          </p15:clr>
        </p15:guide>
        <p15:guide id="6" orient="horz" pos="2863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8663" y="4029074"/>
            <a:ext cx="10729912" cy="1044000"/>
          </a:xfrm>
        </p:spPr>
        <p:txBody>
          <a:bodyPr anchor="b"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31837" y="5073074"/>
            <a:ext cx="4320000" cy="576934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Autor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148000" y="6506584"/>
            <a:ext cx="3132000" cy="351415"/>
          </a:xfrm>
        </p:spPr>
        <p:txBody>
          <a:bodyPr/>
          <a:lstStyle/>
          <a:p>
            <a:r>
              <a:rPr lang="de-DE"/>
              <a:t>Ausgabe 01-2017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301038" y="6506584"/>
            <a:ext cx="3124200" cy="351415"/>
          </a:xfrm>
        </p:spPr>
        <p:txBody>
          <a:bodyPr/>
          <a:lstStyle/>
          <a:p>
            <a:r>
              <a:rPr lang="de-DE"/>
              <a:t>www.powerpoint-aktuell.de</a:t>
            </a:r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877200" y="1568531"/>
            <a:ext cx="6850063" cy="827088"/>
            <a:chOff x="566737" y="1739901"/>
            <a:chExt cx="6850063" cy="827088"/>
          </a:xfrm>
        </p:grpSpPr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435600" y="1958976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1055687" y="1965326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4806950" y="1831976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566737" y="1739901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3559175" y="1965326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1520825" y="1981201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089400" y="1981201"/>
              <a:ext cx="136525" cy="571500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337050" y="1965326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4075112" y="1739901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3081337" y="1739901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2743200" y="1968501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2233612" y="1963738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11496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7219" userDrawn="1">
          <p15:clr>
            <a:srgbClr val="547EBF"/>
          </p15:clr>
        </p15:guide>
        <p15:guide id="2" pos="461" userDrawn="1">
          <p15:clr>
            <a:srgbClr val="547EBF"/>
          </p15:clr>
        </p15:guide>
        <p15:guide id="3" orient="horz" pos="2546" userDrawn="1">
          <p15:clr>
            <a:srgbClr val="547EBF"/>
          </p15:clr>
        </p15:guide>
        <p15:guide id="4" orient="horz" pos="3203" userDrawn="1">
          <p15:clr>
            <a:srgbClr val="547EBF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_brei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14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 mit Schrittfol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3932" y="1"/>
            <a:ext cx="8208000" cy="9715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3932" y="1414800"/>
            <a:ext cx="8206242" cy="4968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08598" y="6506584"/>
            <a:ext cx="4117128" cy="351415"/>
          </a:xfrm>
        </p:spPr>
        <p:txBody>
          <a:bodyPr/>
          <a:lstStyle/>
          <a:p>
            <a:r>
              <a:rPr lang="de-DE"/>
              <a:t>Ausgabe 01-2017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28942" y="6506584"/>
            <a:ext cx="2041232" cy="351415"/>
          </a:xfrm>
        </p:spPr>
        <p:txBody>
          <a:bodyPr/>
          <a:lstStyle/>
          <a:p>
            <a:r>
              <a:rPr lang="de-DE"/>
              <a:t>www.powerpoint-aktuell.de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90732" y="6506502"/>
            <a:ext cx="601268" cy="352800"/>
          </a:xfrm>
        </p:spPr>
        <p:txBody>
          <a:bodyPr/>
          <a:lstStyle/>
          <a:p>
            <a:fld id="{1E90F21F-0B00-4E41-A4CC-2A0476E7159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8670174" y="1414799"/>
            <a:ext cx="3521826" cy="4957425"/>
          </a:xfrm>
        </p:spPr>
        <p:txBody>
          <a:bodyPr lIns="144000" tIns="0" rIns="144000" bIns="0"/>
          <a:lstStyle>
            <a:lvl1pPr marL="271463" indent="-271463">
              <a:buFont typeface="+mj-lt"/>
              <a:buAutoNum type="arabicPeriod"/>
              <a:defRPr sz="1600"/>
            </a:lvl1pPr>
            <a:lvl2pPr marL="442913" indent="-171450">
              <a:defRPr sz="1600"/>
            </a:lvl2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grpSp>
        <p:nvGrpSpPr>
          <p:cNvPr id="16" name="Gruppieren 15"/>
          <p:cNvGrpSpPr>
            <a:grpSpLocks noChangeAspect="1"/>
          </p:cNvGrpSpPr>
          <p:nvPr userDrawn="1"/>
        </p:nvGrpSpPr>
        <p:grpSpPr>
          <a:xfrm>
            <a:off x="586839" y="6573251"/>
            <a:ext cx="1788946" cy="216000"/>
            <a:chOff x="2667000" y="3025776"/>
            <a:chExt cx="6850063" cy="827088"/>
          </a:xfrm>
        </p:grpSpPr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844129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 mit Schrittfol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3932" y="1"/>
            <a:ext cx="8208000" cy="9715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08598" y="6506584"/>
            <a:ext cx="4117128" cy="351415"/>
          </a:xfrm>
        </p:spPr>
        <p:txBody>
          <a:bodyPr/>
          <a:lstStyle/>
          <a:p>
            <a:r>
              <a:rPr lang="de-DE"/>
              <a:t>Ausgabe 01-2017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28942" y="6506584"/>
            <a:ext cx="2041232" cy="351415"/>
          </a:xfrm>
        </p:spPr>
        <p:txBody>
          <a:bodyPr/>
          <a:lstStyle/>
          <a:p>
            <a:r>
              <a:rPr lang="de-DE"/>
              <a:t>www.powerpoint-aktuell.de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90732" y="6506502"/>
            <a:ext cx="601268" cy="352800"/>
          </a:xfrm>
        </p:spPr>
        <p:txBody>
          <a:bodyPr/>
          <a:lstStyle/>
          <a:p>
            <a:fld id="{1E90F21F-0B00-4E41-A4CC-2A0476E7159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8670174" y="1414799"/>
            <a:ext cx="3521826" cy="4957425"/>
          </a:xfrm>
        </p:spPr>
        <p:txBody>
          <a:bodyPr lIns="144000" tIns="0" rIns="144000" bIns="0"/>
          <a:lstStyle>
            <a:lvl1pPr marL="271463" indent="-271463">
              <a:buFont typeface="+mj-lt"/>
              <a:buAutoNum type="arabicPeriod"/>
              <a:defRPr sz="1600"/>
            </a:lvl1pPr>
            <a:lvl2pPr marL="442913" indent="-171450">
              <a:defRPr sz="1600"/>
            </a:lvl2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grpSp>
        <p:nvGrpSpPr>
          <p:cNvPr id="16" name="Gruppieren 15"/>
          <p:cNvGrpSpPr>
            <a:grpSpLocks noChangeAspect="1"/>
          </p:cNvGrpSpPr>
          <p:nvPr userDrawn="1"/>
        </p:nvGrpSpPr>
        <p:grpSpPr>
          <a:xfrm>
            <a:off x="586839" y="6573251"/>
            <a:ext cx="1788946" cy="216000"/>
            <a:chOff x="2667000" y="3025776"/>
            <a:chExt cx="6850063" cy="827088"/>
          </a:xfrm>
        </p:grpSpPr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29563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3"/>
          </p:nvPr>
        </p:nvSpPr>
        <p:spPr/>
        <p:txBody>
          <a:bodyPr/>
          <a:lstStyle/>
          <a:p>
            <a:r>
              <a:rPr lang="de-DE"/>
              <a:t>Tabelle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34530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3886199" y="6489700"/>
            <a:ext cx="4442960" cy="368299"/>
          </a:xfrm>
        </p:spPr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8329159" y="6489700"/>
            <a:ext cx="3131004" cy="368299"/>
          </a:xfrm>
        </p:spPr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731838" y="1"/>
            <a:ext cx="10728325" cy="981074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3"/>
          </p:nvPr>
        </p:nvSpPr>
        <p:spPr>
          <a:xfrm>
            <a:off x="731837" y="1412874"/>
            <a:ext cx="10728325" cy="4968875"/>
          </a:xfrm>
        </p:spPr>
        <p:txBody>
          <a:bodyPr/>
          <a:lstStyle/>
          <a:p>
            <a:r>
              <a:rPr lang="de-DE"/>
              <a:t>Tabelle durch Klicken auf Symbol hinzufügen</a:t>
            </a:r>
          </a:p>
        </p:txBody>
      </p:sp>
      <p:grpSp>
        <p:nvGrpSpPr>
          <p:cNvPr id="22" name="Gruppieren 21"/>
          <p:cNvGrpSpPr>
            <a:grpSpLocks noChangeAspect="1"/>
          </p:cNvGrpSpPr>
          <p:nvPr userDrawn="1"/>
        </p:nvGrpSpPr>
        <p:grpSpPr>
          <a:xfrm>
            <a:off x="872598" y="6573251"/>
            <a:ext cx="1788946" cy="216000"/>
            <a:chOff x="2667000" y="3025776"/>
            <a:chExt cx="6850063" cy="827088"/>
          </a:xfrm>
        </p:grpSpPr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67903221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8663" y="4029074"/>
            <a:ext cx="10729912" cy="1044000"/>
          </a:xfrm>
        </p:spPr>
        <p:txBody>
          <a:bodyPr anchor="b"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31836" y="5073074"/>
            <a:ext cx="10693401" cy="576934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30000" y="6506584"/>
            <a:ext cx="3132000" cy="351415"/>
          </a:xfrm>
        </p:spPr>
        <p:txBody>
          <a:bodyPr/>
          <a:lstStyle/>
          <a:p>
            <a:r>
              <a:rPr lang="de-DE"/>
              <a:t>Ausgabe 01-2017</a:t>
            </a:r>
          </a:p>
        </p:txBody>
      </p:sp>
      <p:grpSp>
        <p:nvGrpSpPr>
          <p:cNvPr id="24" name="Gruppieren 23"/>
          <p:cNvGrpSpPr>
            <a:grpSpLocks noChangeAspect="1"/>
          </p:cNvGrpSpPr>
          <p:nvPr userDrawn="1"/>
        </p:nvGrpSpPr>
        <p:grpSpPr>
          <a:xfrm>
            <a:off x="198510" y="6573251"/>
            <a:ext cx="1788946" cy="216000"/>
            <a:chOff x="2667000" y="3025776"/>
            <a:chExt cx="6850063" cy="827088"/>
          </a:xfrm>
        </p:grpSpPr>
        <p:sp>
          <p:nvSpPr>
            <p:cNvPr id="25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3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14934" y="6489700"/>
            <a:ext cx="2064200" cy="368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de-DE" dirty="0"/>
              <a:t>www.powerpoint-aktuell.de</a:t>
            </a:r>
          </a:p>
        </p:txBody>
      </p:sp>
    </p:spTree>
    <p:extLst>
      <p:ext uri="{BB962C8B-B14F-4D97-AF65-F5344CB8AC3E}">
        <p14:creationId xmlns:p14="http://schemas.microsoft.com/office/powerpoint/2010/main" val="5857547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7219">
          <p15:clr>
            <a:srgbClr val="547EBF"/>
          </p15:clr>
        </p15:guide>
        <p15:guide id="2" pos="461">
          <p15:clr>
            <a:srgbClr val="547EBF"/>
          </p15:clr>
        </p15:guide>
        <p15:guide id="3" orient="horz" pos="2546">
          <p15:clr>
            <a:srgbClr val="547EBF"/>
          </p15:clr>
        </p15:guide>
        <p15:guide id="4" orient="horz" pos="3203">
          <p15:clr>
            <a:srgbClr val="547EBF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90937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br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2130" y="1412875"/>
            <a:ext cx="11764254" cy="496887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20904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8663" y="1443039"/>
            <a:ext cx="10732293" cy="1757362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8663" y="3200401"/>
            <a:ext cx="10732292" cy="540001"/>
          </a:xfrm>
        </p:spPr>
        <p:txBody>
          <a:bodyPr anchor="b" anchorCtr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827550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32130" y="1414800"/>
            <a:ext cx="5707152" cy="4968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89232" y="1414800"/>
            <a:ext cx="5707152" cy="4932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64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48705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2130" y="1414800"/>
            <a:ext cx="5705394" cy="648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32130" y="2200272"/>
            <a:ext cx="5705394" cy="417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90990" y="1414800"/>
            <a:ext cx="5705394" cy="648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90990" y="2200272"/>
            <a:ext cx="5705394" cy="417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83600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41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13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brei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1839" y="1412875"/>
            <a:ext cx="10764836" cy="496887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731839" y="1"/>
            <a:ext cx="10764836" cy="981074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1866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8663" y="1443039"/>
            <a:ext cx="10732293" cy="1757362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8663" y="3200401"/>
            <a:ext cx="10732292" cy="540001"/>
          </a:xfrm>
        </p:spPr>
        <p:txBody>
          <a:bodyPr anchor="b" anchorCtr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82942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90800" y="1414800"/>
            <a:ext cx="3924000" cy="4968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89232" y="1414800"/>
            <a:ext cx="3924000" cy="4932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23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90800" y="1414800"/>
            <a:ext cx="3924000" cy="648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990800" y="2200272"/>
            <a:ext cx="3924000" cy="417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90990" y="1414800"/>
            <a:ext cx="3924000" cy="648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90990" y="2200272"/>
            <a:ext cx="3924000" cy="417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9512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09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_brei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31839" y="1"/>
            <a:ext cx="10728324" cy="981074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02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40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92313" y="1412875"/>
            <a:ext cx="8243887" cy="4968874"/>
          </a:xfrm>
          <a:prstGeom prst="rect">
            <a:avLst/>
          </a:prstGeom>
        </p:spPr>
        <p:txBody>
          <a:bodyPr vert="horz" lIns="144000" tIns="45720" rIns="144000" bIns="4572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051656" y="6489700"/>
            <a:ext cx="4120344" cy="368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72000" y="6489700"/>
            <a:ext cx="2064200" cy="368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de-DE" dirty="0"/>
              <a:t>www.powerpoint-aktuell.de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592000" y="6489700"/>
            <a:ext cx="600000" cy="368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3"/>
                </a:solidFill>
              </a:defRPr>
            </a:lvl1pPr>
          </a:lstStyle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992313" y="1"/>
            <a:ext cx="8243887" cy="981074"/>
          </a:xfrm>
          <a:prstGeom prst="rect">
            <a:avLst/>
          </a:prstGeom>
        </p:spPr>
        <p:txBody>
          <a:bodyPr vert="horz" lIns="144000" tIns="45720" rIns="144000" bIns="45720" rtlCol="0" anchor="b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grpSp>
        <p:nvGrpSpPr>
          <p:cNvPr id="57" name="Gruppieren 56"/>
          <p:cNvGrpSpPr>
            <a:grpSpLocks noChangeAspect="1"/>
          </p:cNvGrpSpPr>
          <p:nvPr/>
        </p:nvGrpSpPr>
        <p:grpSpPr>
          <a:xfrm>
            <a:off x="2129903" y="6573251"/>
            <a:ext cx="1788946" cy="216000"/>
            <a:chOff x="2667000" y="3025776"/>
            <a:chExt cx="6850063" cy="827088"/>
          </a:xfrm>
        </p:grpSpPr>
        <p:sp>
          <p:nvSpPr>
            <p:cNvPr id="58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0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1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2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7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33175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60" r:id="rId8"/>
    <p:sldLayoutId id="2147483655" r:id="rId9"/>
    <p:sldLayoutId id="2147483661" r:id="rId10"/>
    <p:sldLayoutId id="2147483656" r:id="rId11"/>
    <p:sldLayoutId id="2147483657" r:id="rId12"/>
    <p:sldLayoutId id="2147483658" r:id="rId13"/>
    <p:sldLayoutId id="2147483659" r:id="rId14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618" userDrawn="1">
          <p15:clr>
            <a:srgbClr val="F26B43"/>
          </p15:clr>
        </p15:guide>
        <p15:guide id="3" orient="horz" pos="890" userDrawn="1">
          <p15:clr>
            <a:srgbClr val="F26B43"/>
          </p15:clr>
        </p15:guide>
        <p15:guide id="4" orient="horz" pos="4020" userDrawn="1">
          <p15:clr>
            <a:srgbClr val="F26B43"/>
          </p15:clr>
        </p15:guide>
        <p15:guide id="5" orient="horz" pos="4088" userDrawn="1">
          <p15:clr>
            <a:srgbClr val="F26B43"/>
          </p15:clr>
        </p15:guide>
        <p15:guide id="6" pos="1255" userDrawn="1">
          <p15:clr>
            <a:srgbClr val="F26B43"/>
          </p15:clr>
        </p15:guide>
        <p15:guide id="7" pos="64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2131" y="1412875"/>
            <a:ext cx="11764252" cy="4968874"/>
          </a:xfrm>
          <a:prstGeom prst="rect">
            <a:avLst/>
          </a:prstGeom>
        </p:spPr>
        <p:txBody>
          <a:bodyPr vert="horz" lIns="144000" tIns="45720" rIns="144000" bIns="4572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051656" y="6489700"/>
            <a:ext cx="4120344" cy="368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14934" y="6489700"/>
            <a:ext cx="2064200" cy="368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de-DE" dirty="0"/>
              <a:t>www.powerpoint-aktuell.de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592000" y="6489700"/>
            <a:ext cx="600000" cy="368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3"/>
                </a:solidFill>
              </a:defRPr>
            </a:lvl1pPr>
          </a:lstStyle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32130" y="1"/>
            <a:ext cx="11764254" cy="981074"/>
          </a:xfrm>
          <a:prstGeom prst="rect">
            <a:avLst/>
          </a:prstGeom>
        </p:spPr>
        <p:txBody>
          <a:bodyPr vert="horz" lIns="144000" tIns="45720" rIns="144000" bIns="45720" rtlCol="0" anchor="b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grpSp>
        <p:nvGrpSpPr>
          <p:cNvPr id="57" name="Gruppieren 56"/>
          <p:cNvGrpSpPr>
            <a:grpSpLocks noChangeAspect="1"/>
          </p:cNvGrpSpPr>
          <p:nvPr/>
        </p:nvGrpSpPr>
        <p:grpSpPr>
          <a:xfrm>
            <a:off x="198510" y="6573251"/>
            <a:ext cx="1788946" cy="216000"/>
            <a:chOff x="2667000" y="3025776"/>
            <a:chExt cx="6850063" cy="827088"/>
          </a:xfrm>
        </p:grpSpPr>
        <p:sp>
          <p:nvSpPr>
            <p:cNvPr id="58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0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1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2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7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11753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2" r:id="rId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618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orient="horz" pos="4020">
          <p15:clr>
            <a:srgbClr val="F26B43"/>
          </p15:clr>
        </p15:guide>
        <p15:guide id="5" orient="horz" pos="4088">
          <p15:clr>
            <a:srgbClr val="F26B43"/>
          </p15:clr>
        </p15:guide>
        <p15:guide id="6" pos="1255">
          <p15:clr>
            <a:srgbClr val="F26B43"/>
          </p15:clr>
        </p15:guide>
        <p15:guide id="7" pos="6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5.png"/><Relationship Id="rId3" Type="http://schemas.openxmlformats.org/officeDocument/2006/relationships/slide" Target="slide4.xml"/><Relationship Id="rId7" Type="http://schemas.openxmlformats.org/officeDocument/2006/relationships/image" Target="../media/image13.png"/><Relationship Id="rId12" Type="http://schemas.openxmlformats.org/officeDocument/2006/relationships/slide" Target="slide39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6" Type="http://schemas.openxmlformats.org/officeDocument/2006/relationships/slide" Target="slide19.xml"/><Relationship Id="rId11" Type="http://schemas.openxmlformats.org/officeDocument/2006/relationships/image" Target="../media/image15.png"/><Relationship Id="rId5" Type="http://schemas.openxmlformats.org/officeDocument/2006/relationships/image" Target="../media/image13.png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slide" Target="slide3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xels.com/" TargetMode="Externa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7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12" Type="http://schemas.openxmlformats.org/officeDocument/2006/relationships/slide" Target="slide16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2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9.xml"/><Relationship Id="rId10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slide" Target="slide1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13" Type="http://schemas.openxmlformats.org/officeDocument/2006/relationships/slide" Target="slide41.xml"/><Relationship Id="rId3" Type="http://schemas.openxmlformats.org/officeDocument/2006/relationships/slide" Target="slide51.xml"/><Relationship Id="rId7" Type="http://schemas.openxmlformats.org/officeDocument/2006/relationships/slide" Target="slide47.xml"/><Relationship Id="rId12" Type="http://schemas.openxmlformats.org/officeDocument/2006/relationships/slide" Target="slide42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22.xml"/><Relationship Id="rId6" Type="http://schemas.openxmlformats.org/officeDocument/2006/relationships/slide" Target="slide48.xml"/><Relationship Id="rId11" Type="http://schemas.openxmlformats.org/officeDocument/2006/relationships/slide" Target="slide43.xml"/><Relationship Id="rId5" Type="http://schemas.openxmlformats.org/officeDocument/2006/relationships/slide" Target="slide49.xml"/><Relationship Id="rId10" Type="http://schemas.openxmlformats.org/officeDocument/2006/relationships/slide" Target="slide44.xml"/><Relationship Id="rId4" Type="http://schemas.openxmlformats.org/officeDocument/2006/relationships/slide" Target="slide50.xml"/><Relationship Id="rId9" Type="http://schemas.openxmlformats.org/officeDocument/2006/relationships/slide" Target="slide4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Dekorative Kalender für Ihre </a:t>
            </a:r>
            <a:r>
              <a:rPr lang="de-DE" dirty="0" smtClean="0"/>
              <a:t>Planungs-Folien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Ute Simon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</a:p>
        </p:txBody>
      </p:sp>
    </p:spTree>
    <p:extLst>
      <p:ext uri="{BB962C8B-B14F-4D97-AF65-F5344CB8AC3E}">
        <p14:creationId xmlns:p14="http://schemas.microsoft.com/office/powerpoint/2010/main" val="264508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2"/>
            <a:ext cx="5040000" cy="50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8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17" name="Gruppieren 16"/>
          <p:cNvGrpSpPr/>
          <p:nvPr/>
        </p:nvGrpSpPr>
        <p:grpSpPr>
          <a:xfrm>
            <a:off x="4537126" y="2237293"/>
            <a:ext cx="3113565" cy="3046265"/>
            <a:chOff x="4537126" y="2237293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37126" y="2392390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37126" y="2392390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61416" y="4794283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61417" y="4794283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605093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82987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60881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38775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16669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94563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72457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50350" y="2237319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5595528" y="2556923"/>
            <a:ext cx="1000943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MAI</a:t>
            </a:r>
            <a:endParaRPr lang="de-D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38526"/>
              </p:ext>
            </p:extLst>
          </p:nvPr>
        </p:nvGraphicFramePr>
        <p:xfrm>
          <a:off x="4673999" y="3226831"/>
          <a:ext cx="2844002" cy="158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53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2"/>
            <a:ext cx="5040000" cy="50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8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58" name="Gruppieren 57"/>
          <p:cNvGrpSpPr/>
          <p:nvPr/>
        </p:nvGrpSpPr>
        <p:grpSpPr>
          <a:xfrm>
            <a:off x="4537126" y="2237293"/>
            <a:ext cx="3113565" cy="3046265"/>
            <a:chOff x="4522805" y="2110928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5541831" y="2556923"/>
            <a:ext cx="1108344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JUNI</a:t>
            </a:r>
            <a:endParaRPr lang="de-D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802150"/>
              </p:ext>
            </p:extLst>
          </p:nvPr>
        </p:nvGraphicFramePr>
        <p:xfrm>
          <a:off x="4673999" y="3227007"/>
          <a:ext cx="2844002" cy="158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905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2"/>
            <a:ext cx="5040000" cy="50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8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58" name="Gruppieren 57"/>
          <p:cNvGrpSpPr/>
          <p:nvPr/>
        </p:nvGrpSpPr>
        <p:grpSpPr>
          <a:xfrm>
            <a:off x="4537126" y="2237293"/>
            <a:ext cx="3113565" cy="3046265"/>
            <a:chOff x="4522805" y="2110928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5591523" y="2556923"/>
            <a:ext cx="1008959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JULI</a:t>
            </a:r>
            <a:endParaRPr lang="de-D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060292"/>
              </p:ext>
            </p:extLst>
          </p:nvPr>
        </p:nvGraphicFramePr>
        <p:xfrm>
          <a:off x="4673999" y="3226831"/>
          <a:ext cx="2844002" cy="158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535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2"/>
            <a:ext cx="5040000" cy="50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8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58" name="Gruppieren 57"/>
          <p:cNvGrpSpPr/>
          <p:nvPr/>
        </p:nvGrpSpPr>
        <p:grpSpPr>
          <a:xfrm>
            <a:off x="4537126" y="2237293"/>
            <a:ext cx="3113565" cy="3046265"/>
            <a:chOff x="4522805" y="2110928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5233924" y="2556923"/>
            <a:ext cx="1724155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AUGUST</a:t>
            </a:r>
            <a:endParaRPr lang="de-D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002685"/>
              </p:ext>
            </p:extLst>
          </p:nvPr>
        </p:nvGraphicFramePr>
        <p:xfrm>
          <a:off x="4673999" y="3226831"/>
          <a:ext cx="2844002" cy="158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095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2"/>
            <a:ext cx="5040000" cy="50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8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17" name="Gruppieren 16"/>
          <p:cNvGrpSpPr/>
          <p:nvPr/>
        </p:nvGrpSpPr>
        <p:grpSpPr>
          <a:xfrm>
            <a:off x="4537126" y="2237293"/>
            <a:ext cx="3113565" cy="3046265"/>
            <a:chOff x="4537126" y="2237293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37126" y="2392390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37126" y="2392390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61416" y="4794283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61417" y="4794283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605093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82987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60881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38775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16669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94563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72457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50350" y="2237319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4943910" y="2556923"/>
            <a:ext cx="2304184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SEPTEMBER</a:t>
            </a:r>
            <a:endParaRPr lang="de-D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77760"/>
              </p:ext>
            </p:extLst>
          </p:nvPr>
        </p:nvGraphicFramePr>
        <p:xfrm>
          <a:off x="4673999" y="3227007"/>
          <a:ext cx="2844002" cy="158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879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2"/>
            <a:ext cx="5040000" cy="50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8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58" name="Gruppieren 57"/>
          <p:cNvGrpSpPr/>
          <p:nvPr/>
        </p:nvGrpSpPr>
        <p:grpSpPr>
          <a:xfrm>
            <a:off x="4537126" y="2237293"/>
            <a:ext cx="3113565" cy="3046265"/>
            <a:chOff x="4522805" y="2110928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5134861" y="2556923"/>
            <a:ext cx="1922285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OKTOBER</a:t>
            </a:r>
            <a:endParaRPr lang="de-D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50702"/>
              </p:ext>
            </p:extLst>
          </p:nvPr>
        </p:nvGraphicFramePr>
        <p:xfrm>
          <a:off x="4673999" y="3226831"/>
          <a:ext cx="2844002" cy="158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537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2"/>
            <a:ext cx="5040000" cy="50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8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58" name="Gruppieren 57"/>
          <p:cNvGrpSpPr/>
          <p:nvPr/>
        </p:nvGrpSpPr>
        <p:grpSpPr>
          <a:xfrm>
            <a:off x="4537126" y="2237293"/>
            <a:ext cx="3113565" cy="3046265"/>
            <a:chOff x="4522805" y="2110928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4958338" y="2556923"/>
            <a:ext cx="2275331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NOVEMBER</a:t>
            </a:r>
            <a:endParaRPr lang="de-D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046970"/>
              </p:ext>
            </p:extLst>
          </p:nvPr>
        </p:nvGraphicFramePr>
        <p:xfrm>
          <a:off x="4673999" y="3227007"/>
          <a:ext cx="2844002" cy="158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145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2"/>
            <a:ext cx="5040000" cy="50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8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58" name="Gruppieren 57"/>
          <p:cNvGrpSpPr/>
          <p:nvPr/>
        </p:nvGrpSpPr>
        <p:grpSpPr>
          <a:xfrm>
            <a:off x="4537126" y="2237293"/>
            <a:ext cx="3113565" cy="3046265"/>
            <a:chOff x="4522805" y="2110928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5019251" y="2556923"/>
            <a:ext cx="2153503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DEZEMBER</a:t>
            </a:r>
            <a:endParaRPr lang="de-D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646927"/>
              </p:ext>
            </p:extLst>
          </p:nvPr>
        </p:nvGraphicFramePr>
        <p:xfrm>
          <a:off x="4673999" y="3226831"/>
          <a:ext cx="2844002" cy="158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775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Kalender im Buntstift-Design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425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4638460" y="2571360"/>
            <a:ext cx="2952000" cy="79208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grpSp>
        <p:nvGrpSpPr>
          <p:cNvPr id="4" name="Gruppieren 3"/>
          <p:cNvGrpSpPr/>
          <p:nvPr/>
        </p:nvGrpSpPr>
        <p:grpSpPr>
          <a:xfrm rot="4985645">
            <a:off x="2597626" y="2702725"/>
            <a:ext cx="5246604" cy="500329"/>
            <a:chOff x="370392" y="2345259"/>
            <a:chExt cx="11465730" cy="1404683"/>
          </a:xfrm>
        </p:grpSpPr>
        <p:sp>
          <p:nvSpPr>
            <p:cNvPr id="5" name="Freihandform: Form 4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6" name="Freihandform: Form 5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7" name="Freihandform: Form 6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8" name="Freihandform: Form 7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9" name="Freihandform: Form 8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10" name="Freihandform: Form 9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 rot="5400000">
            <a:off x="3185070" y="2454062"/>
            <a:ext cx="5246604" cy="500329"/>
            <a:chOff x="370392" y="2345259"/>
            <a:chExt cx="11465730" cy="1404683"/>
          </a:xfrm>
        </p:grpSpPr>
        <p:sp>
          <p:nvSpPr>
            <p:cNvPr id="18" name="Freihandform: Form 17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9" name="Freihandform: Form 18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20" name="Freihandform: Form 19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21" name="Freihandform: Form 20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22" name="Freihandform: Form 21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3" name="Freihandform: Form 22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 rot="5564553">
            <a:off x="3784253" y="2867234"/>
            <a:ext cx="5246604" cy="500329"/>
            <a:chOff x="370392" y="2345259"/>
            <a:chExt cx="11465730" cy="1404683"/>
          </a:xfrm>
        </p:grpSpPr>
        <p:sp>
          <p:nvSpPr>
            <p:cNvPr id="25" name="Freihandform: Form 24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26" name="Freihandform: Form 25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27" name="Freihandform: Form 26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28" name="Freihandform: Form 27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29" name="Freihandform: Form 28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30" name="Freihandform: Form 29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uppieren 30"/>
          <p:cNvGrpSpPr/>
          <p:nvPr/>
        </p:nvGrpSpPr>
        <p:grpSpPr>
          <a:xfrm rot="5801063">
            <a:off x="4379869" y="2584656"/>
            <a:ext cx="5246604" cy="500329"/>
            <a:chOff x="370392" y="2345259"/>
            <a:chExt cx="11465730" cy="1404683"/>
          </a:xfrm>
        </p:grpSpPr>
        <p:sp>
          <p:nvSpPr>
            <p:cNvPr id="32" name="Freihandform: Form 3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33" name="Freihandform: Form 32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34" name="Freihandform: Form 33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35" name="Freihandform: Form 34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36" name="Freihandform: Form 35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37" name="Freihandform: Form 36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6" name="Freihandform: Form 15"/>
          <p:cNvSpPr/>
          <p:nvPr/>
        </p:nvSpPr>
        <p:spPr>
          <a:xfrm>
            <a:off x="4633196" y="2952890"/>
            <a:ext cx="2957264" cy="3564396"/>
          </a:xfrm>
          <a:custGeom>
            <a:avLst/>
            <a:gdLst>
              <a:gd name="connsiteX0" fmla="*/ 0 w 2957264"/>
              <a:gd name="connsiteY0" fmla="*/ 0 h 3564396"/>
              <a:gd name="connsiteX1" fmla="*/ 5264 w 2957264"/>
              <a:gd name="connsiteY1" fmla="*/ 0 h 3564396"/>
              <a:gd name="connsiteX2" fmla="*/ 1481264 w 2957264"/>
              <a:gd name="connsiteY2" fmla="*/ 396044 h 3564396"/>
              <a:gd name="connsiteX3" fmla="*/ 2949644 w 2957264"/>
              <a:gd name="connsiteY3" fmla="*/ 40493 h 3564396"/>
              <a:gd name="connsiteX4" fmla="*/ 2952328 w 2957264"/>
              <a:gd name="connsiteY4" fmla="*/ 26229 h 3564396"/>
              <a:gd name="connsiteX5" fmla="*/ 2952328 w 2957264"/>
              <a:gd name="connsiteY5" fmla="*/ 3142123 h 3564396"/>
              <a:gd name="connsiteX6" fmla="*/ 2957264 w 2957264"/>
              <a:gd name="connsiteY6" fmla="*/ 3168352 h 3564396"/>
              <a:gd name="connsiteX7" fmla="*/ 1481264 w 2957264"/>
              <a:gd name="connsiteY7" fmla="*/ 3564396 h 3564396"/>
              <a:gd name="connsiteX8" fmla="*/ 5264 w 2957264"/>
              <a:gd name="connsiteY8" fmla="*/ 3168352 h 3564396"/>
              <a:gd name="connsiteX9" fmla="*/ 0 w 2957264"/>
              <a:gd name="connsiteY9" fmla="*/ 3168352 h 356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7264" h="3564396">
                <a:moveTo>
                  <a:pt x="0" y="0"/>
                </a:moveTo>
                <a:lnTo>
                  <a:pt x="5264" y="0"/>
                </a:lnTo>
                <a:cubicBezTo>
                  <a:pt x="5264" y="218729"/>
                  <a:pt x="666092" y="396044"/>
                  <a:pt x="1481264" y="396044"/>
                </a:cubicBezTo>
                <a:cubicBezTo>
                  <a:pt x="2245488" y="396044"/>
                  <a:pt x="2874058" y="240201"/>
                  <a:pt x="2949644" y="40493"/>
                </a:cubicBezTo>
                <a:lnTo>
                  <a:pt x="2952328" y="26229"/>
                </a:lnTo>
                <a:lnTo>
                  <a:pt x="2952328" y="3142123"/>
                </a:lnTo>
                <a:lnTo>
                  <a:pt x="2957264" y="3168352"/>
                </a:lnTo>
                <a:cubicBezTo>
                  <a:pt x="2957264" y="3387081"/>
                  <a:pt x="2296436" y="3564396"/>
                  <a:pt x="1481264" y="3564396"/>
                </a:cubicBezTo>
                <a:cubicBezTo>
                  <a:pt x="666092" y="3564396"/>
                  <a:pt x="5264" y="3387081"/>
                  <a:pt x="5264" y="3168352"/>
                </a:cubicBezTo>
                <a:lnTo>
                  <a:pt x="0" y="316835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56000">
                <a:schemeClr val="bg1">
                  <a:lumMod val="65000"/>
                </a:schemeClr>
              </a:gs>
              <a:gs pos="88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39" name="Textfeld 38"/>
          <p:cNvSpPr txBox="1"/>
          <p:nvPr/>
        </p:nvSpPr>
        <p:spPr>
          <a:xfrm>
            <a:off x="4672024" y="4169932"/>
            <a:ext cx="2879608" cy="760188"/>
          </a:xfrm>
          <a:prstGeom prst="rect">
            <a:avLst/>
          </a:prstGeom>
          <a:noFill/>
        </p:spPr>
        <p:txBody>
          <a:bodyPr wrap="none" lIns="144000" rIns="144000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de-DE" sz="8800" b="1" dirty="0">
                <a:solidFill>
                  <a:srgbClr val="404040"/>
                </a:solidFill>
                <a:latin typeface="Arial Narrow" panose="020B0606020202030204" pitchFamily="34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54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 dieser Präsentation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959609" y="1437249"/>
            <a:ext cx="2518025" cy="369332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r>
              <a:rPr lang="de-DE" b="1" dirty="0"/>
              <a:t>Kalender im Kachel-Look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959609" y="3816268"/>
            <a:ext cx="2882932" cy="369332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r>
              <a:rPr lang="de-DE" b="1" dirty="0"/>
              <a:t>Kalender im Buntstift-Design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188200" y="1437249"/>
            <a:ext cx="3134989" cy="369332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r>
              <a:rPr lang="de-DE" b="1" dirty="0"/>
              <a:t>Kalender mit Wäscheklammern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188200" y="3816268"/>
            <a:ext cx="2970970" cy="369332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r>
              <a:rPr lang="de-DE" b="1" dirty="0"/>
              <a:t>Kalender mit betonten Ziffern</a:t>
            </a:r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13" name="Folienzoom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03106162"/>
                  </p:ext>
                </p:extLst>
              </p:nvPr>
            </p:nvGraphicFramePr>
            <p:xfrm>
              <a:off x="1992313" y="1806581"/>
              <a:ext cx="3048000" cy="1714500"/>
            </p:xfrm>
            <a:graphic>
              <a:graphicData uri="http://schemas.microsoft.com/office/powerpoint/2016/slidezoom">
                <pslz:sldZm>
                  <pslz:sldZmObj sldId="281" cId="886348235">
                    <pslz:zmPr id="{7273F46D-5842-4C27-BB9F-0DB2CBC1419E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Folienzoom 12">
                <a:hlinkClick r:id="rId3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92313" y="1806581"/>
                <a:ext cx="3048000" cy="1714500"/>
              </a:xfrm>
              <a:prstGeom prst="rect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15" name="Folienzoom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32048374"/>
                  </p:ext>
                </p:extLst>
              </p:nvPr>
            </p:nvGraphicFramePr>
            <p:xfrm>
              <a:off x="1974688" y="4185600"/>
              <a:ext cx="3048000" cy="1714500"/>
            </p:xfrm>
            <a:graphic>
              <a:graphicData uri="http://schemas.microsoft.com/office/powerpoint/2016/slidezoom">
                <pslz:sldZm>
                  <pslz:sldZmObj sldId="286" cId="15441382">
                    <pslz:zmPr id="{33AB0C0A-88BE-4887-BD06-4A569B621F35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" name="Folienzoom 14">
                <a:hlinkClick r:id="rId6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74688" y="4185600"/>
                <a:ext cx="3048000" cy="1714500"/>
              </a:xfrm>
              <a:prstGeom prst="rect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17" name="Folienzoom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79223456"/>
                  </p:ext>
                </p:extLst>
              </p:nvPr>
            </p:nvGraphicFramePr>
            <p:xfrm>
              <a:off x="7188200" y="1806581"/>
              <a:ext cx="3048000" cy="1714500"/>
            </p:xfrm>
            <a:graphic>
              <a:graphicData uri="http://schemas.microsoft.com/office/powerpoint/2016/slidezoom">
                <pslz:sldZm>
                  <pslz:sldZmObj sldId="272" cId="1390322681">
                    <pslz:zmPr id="{D751D1B4-5517-49EC-B97D-4F88265B6BEB}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7" name="Folienzoom 16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88200" y="1806581"/>
                <a:ext cx="3048000" cy="1714500"/>
              </a:xfrm>
              <a:prstGeom prst="rect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19" name="Folienzoom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60294908"/>
                  </p:ext>
                </p:extLst>
              </p:nvPr>
            </p:nvGraphicFramePr>
            <p:xfrm>
              <a:off x="7188200" y="4185600"/>
              <a:ext cx="3048000" cy="1714500"/>
            </p:xfrm>
            <a:graphic>
              <a:graphicData uri="http://schemas.microsoft.com/office/powerpoint/2016/slidezoom">
                <pslz:sldZm>
                  <pslz:sldZmObj sldId="311" cId="282219421">
                    <pslz:zmPr id="{A3C81B73-1027-4417-84D2-630D2D139603}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9" name="Folienzoom 18">
                <a:hlinkClick r:id="rId12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188200" y="4185600"/>
                <a:ext cx="3048000" cy="1714500"/>
              </a:xfrm>
              <a:prstGeom prst="rect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15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370392" y="2345259"/>
            <a:ext cx="11465730" cy="1404683"/>
            <a:chOff x="370392" y="2345259"/>
            <a:chExt cx="11465730" cy="1404683"/>
          </a:xfrm>
        </p:grpSpPr>
        <p:sp>
          <p:nvSpPr>
            <p:cNvPr id="22" name="Freihandform: Form 2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4" name="Freihandform: Form 13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2" name="Freihandform: Form 11"/>
            <p:cNvSpPr/>
            <p:nvPr/>
          </p:nvSpPr>
          <p:spPr>
            <a:xfrm rot="5400000">
              <a:off x="5565089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0" name="Freihandform: Form 9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41" name="Freihandform: Form 40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feld 38"/>
          <p:cNvSpPr txBox="1"/>
          <p:nvPr/>
        </p:nvSpPr>
        <p:spPr>
          <a:xfrm rot="16200000">
            <a:off x="330078" y="2816767"/>
            <a:ext cx="1345589" cy="46166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JANUAR</a:t>
            </a: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833833"/>
              </p:ext>
            </p:extLst>
          </p:nvPr>
        </p:nvGraphicFramePr>
        <p:xfrm>
          <a:off x="1656000" y="2808000"/>
          <a:ext cx="8280007" cy="468000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96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370392" y="2345259"/>
            <a:ext cx="11465730" cy="1404683"/>
            <a:chOff x="370392" y="2345259"/>
            <a:chExt cx="11465730" cy="1404683"/>
          </a:xfrm>
        </p:grpSpPr>
        <p:sp>
          <p:nvSpPr>
            <p:cNvPr id="22" name="Freihandform: Form 2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4" name="Freihandform: Form 13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2" name="Freihandform: Form 11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0" name="Freihandform: Form 9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41" name="Freihandform: Form 40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828045"/>
              </p:ext>
            </p:extLst>
          </p:nvPr>
        </p:nvGraphicFramePr>
        <p:xfrm>
          <a:off x="1656000" y="2808000"/>
          <a:ext cx="8280007" cy="468000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5" name="Textfeld 14"/>
          <p:cNvSpPr txBox="1"/>
          <p:nvPr/>
        </p:nvSpPr>
        <p:spPr>
          <a:xfrm rot="16200000">
            <a:off x="239511" y="2816767"/>
            <a:ext cx="1526728" cy="46166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FEBRUAR</a:t>
            </a:r>
          </a:p>
        </p:txBody>
      </p:sp>
    </p:spTree>
    <p:extLst>
      <p:ext uri="{BB962C8B-B14F-4D97-AF65-F5344CB8AC3E}">
        <p14:creationId xmlns:p14="http://schemas.microsoft.com/office/powerpoint/2010/main" val="397182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370392" y="2345259"/>
            <a:ext cx="11465730" cy="1404683"/>
            <a:chOff x="370392" y="2345259"/>
            <a:chExt cx="11465730" cy="1404683"/>
          </a:xfrm>
        </p:grpSpPr>
        <p:sp>
          <p:nvSpPr>
            <p:cNvPr id="22" name="Freihandform: Form 2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4" name="Freihandform: Form 13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2" name="Freihandform: Form 11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0" name="Freihandform: Form 9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41" name="Freihandform: Form 40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feld 38"/>
          <p:cNvSpPr txBox="1"/>
          <p:nvPr/>
        </p:nvSpPr>
        <p:spPr>
          <a:xfrm rot="16200000">
            <a:off x="482148" y="2816767"/>
            <a:ext cx="1020179" cy="46166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MÄRZ</a:t>
            </a: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758468"/>
              </p:ext>
            </p:extLst>
          </p:nvPr>
        </p:nvGraphicFramePr>
        <p:xfrm>
          <a:off x="1656000" y="2808000"/>
          <a:ext cx="8280007" cy="468000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070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370392" y="2345259"/>
            <a:ext cx="11465730" cy="1404683"/>
            <a:chOff x="370392" y="2345259"/>
            <a:chExt cx="11465730" cy="1404683"/>
          </a:xfrm>
        </p:grpSpPr>
        <p:sp>
          <p:nvSpPr>
            <p:cNvPr id="22" name="Freihandform: Form 2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4" name="Freihandform: Form 13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2" name="Freihandform: Form 11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0" name="Freihandform: Form 9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41" name="Freihandform: Form 40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feld 38"/>
          <p:cNvSpPr txBox="1"/>
          <p:nvPr/>
        </p:nvSpPr>
        <p:spPr>
          <a:xfrm rot="16200000">
            <a:off x="467721" y="2816767"/>
            <a:ext cx="1049033" cy="46166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APRIL</a:t>
            </a: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87298"/>
              </p:ext>
            </p:extLst>
          </p:nvPr>
        </p:nvGraphicFramePr>
        <p:xfrm>
          <a:off x="1656000" y="2808000"/>
          <a:ext cx="8280007" cy="468000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152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370392" y="2345259"/>
            <a:ext cx="11465730" cy="1404683"/>
            <a:chOff x="370392" y="2345259"/>
            <a:chExt cx="11465730" cy="1404683"/>
          </a:xfrm>
        </p:grpSpPr>
        <p:sp>
          <p:nvSpPr>
            <p:cNvPr id="22" name="Freihandform: Form 2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4" name="Freihandform: Form 13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2" name="Freihandform: Form 11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0" name="Freihandform: Form 9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41" name="Freihandform: Form 40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feld 38"/>
          <p:cNvSpPr txBox="1"/>
          <p:nvPr/>
        </p:nvSpPr>
        <p:spPr>
          <a:xfrm rot="16200000">
            <a:off x="635237" y="2832156"/>
            <a:ext cx="714005" cy="430887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MAI</a:t>
            </a: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645007"/>
              </p:ext>
            </p:extLst>
          </p:nvPr>
        </p:nvGraphicFramePr>
        <p:xfrm>
          <a:off x="1656000" y="2808000"/>
          <a:ext cx="8280007" cy="468000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059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370392" y="2345259"/>
            <a:ext cx="11465730" cy="1404683"/>
            <a:chOff x="370392" y="2345259"/>
            <a:chExt cx="11465730" cy="1404683"/>
          </a:xfrm>
        </p:grpSpPr>
        <p:sp>
          <p:nvSpPr>
            <p:cNvPr id="22" name="Freihandform: Form 2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4" name="Freihandform: Form 13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2" name="Freihandform: Form 11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0" name="Freihandform: Form 9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41" name="Freihandform: Form 40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feld 14"/>
          <p:cNvSpPr txBox="1"/>
          <p:nvPr/>
        </p:nvSpPr>
        <p:spPr>
          <a:xfrm rot="16200000">
            <a:off x="583944" y="2832156"/>
            <a:ext cx="816597" cy="430887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JUNI</a:t>
            </a: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36264"/>
              </p:ext>
            </p:extLst>
          </p:nvPr>
        </p:nvGraphicFramePr>
        <p:xfrm>
          <a:off x="1656000" y="2808000"/>
          <a:ext cx="8280007" cy="468000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241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370392" y="2345259"/>
            <a:ext cx="11465730" cy="1404683"/>
            <a:chOff x="370392" y="2345259"/>
            <a:chExt cx="11465730" cy="1404683"/>
          </a:xfrm>
        </p:grpSpPr>
        <p:sp>
          <p:nvSpPr>
            <p:cNvPr id="22" name="Freihandform: Form 2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4" name="Freihandform: Form 13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2" name="Freihandform: Form 11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0" name="Freihandform: Form 9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41" name="Freihandform: Form 40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feld 38"/>
          <p:cNvSpPr txBox="1"/>
          <p:nvPr/>
        </p:nvSpPr>
        <p:spPr>
          <a:xfrm rot="16200000">
            <a:off x="596764" y="2832156"/>
            <a:ext cx="790949" cy="430887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JULI</a:t>
            </a: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372598"/>
              </p:ext>
            </p:extLst>
          </p:nvPr>
        </p:nvGraphicFramePr>
        <p:xfrm>
          <a:off x="1656000" y="2808000"/>
          <a:ext cx="8280007" cy="468000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625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370392" y="2345259"/>
            <a:ext cx="11465730" cy="1404683"/>
            <a:chOff x="370392" y="2345259"/>
            <a:chExt cx="11465730" cy="1404683"/>
          </a:xfrm>
        </p:grpSpPr>
        <p:sp>
          <p:nvSpPr>
            <p:cNvPr id="22" name="Freihandform: Form 2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4" name="Freihandform: Form 13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2" name="Freihandform: Form 11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0" name="Freihandform: Form 9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41" name="Freihandform: Form 40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feld 38"/>
          <p:cNvSpPr txBox="1"/>
          <p:nvPr/>
        </p:nvSpPr>
        <p:spPr>
          <a:xfrm rot="16200000">
            <a:off x="359521" y="2832156"/>
            <a:ext cx="1265438" cy="430887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AUGUST</a:t>
            </a: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587"/>
              </p:ext>
            </p:extLst>
          </p:nvPr>
        </p:nvGraphicFramePr>
        <p:xfrm>
          <a:off x="1656000" y="2808000"/>
          <a:ext cx="8280007" cy="468000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135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370392" y="2345259"/>
            <a:ext cx="11465730" cy="1404683"/>
            <a:chOff x="370392" y="2345259"/>
            <a:chExt cx="11465730" cy="1404683"/>
          </a:xfrm>
        </p:grpSpPr>
        <p:sp>
          <p:nvSpPr>
            <p:cNvPr id="22" name="Freihandform: Form 2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4" name="Freihandform: Form 13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2" name="Freihandform: Form 11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0" name="Freihandform: Form 9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41" name="Freihandform: Form 40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feld 38"/>
          <p:cNvSpPr txBox="1"/>
          <p:nvPr/>
        </p:nvSpPr>
        <p:spPr>
          <a:xfrm rot="16200000">
            <a:off x="128689" y="2832156"/>
            <a:ext cx="1727103" cy="430887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200" b="1" spc="-40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SEPTEMBER</a:t>
            </a: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160526"/>
              </p:ext>
            </p:extLst>
          </p:nvPr>
        </p:nvGraphicFramePr>
        <p:xfrm>
          <a:off x="1656000" y="2808000"/>
          <a:ext cx="8280007" cy="468000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70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370392" y="2345259"/>
            <a:ext cx="11465730" cy="1404683"/>
            <a:chOff x="370392" y="2345259"/>
            <a:chExt cx="11465730" cy="1404683"/>
          </a:xfrm>
        </p:grpSpPr>
        <p:sp>
          <p:nvSpPr>
            <p:cNvPr id="22" name="Freihandform: Form 2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4" name="Freihandform: Form 13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2" name="Freihandform: Form 11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0" name="Freihandform: Form 9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41" name="Freihandform: Form 40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feld 14"/>
          <p:cNvSpPr txBox="1"/>
          <p:nvPr/>
        </p:nvSpPr>
        <p:spPr>
          <a:xfrm rot="16200000">
            <a:off x="271744" y="2832156"/>
            <a:ext cx="1440999" cy="430887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OKTOBER</a:t>
            </a: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54371"/>
              </p:ext>
            </p:extLst>
          </p:nvPr>
        </p:nvGraphicFramePr>
        <p:xfrm>
          <a:off x="1656000" y="2808000"/>
          <a:ext cx="8280007" cy="468000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35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Kalender im Kachel-Look</a:t>
            </a:r>
          </a:p>
        </p:txBody>
      </p:sp>
    </p:spTree>
    <p:extLst>
      <p:ext uri="{BB962C8B-B14F-4D97-AF65-F5344CB8AC3E}">
        <p14:creationId xmlns:p14="http://schemas.microsoft.com/office/powerpoint/2010/main" val="15960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370392" y="2345259"/>
            <a:ext cx="11465730" cy="1404683"/>
            <a:chOff x="370392" y="2345259"/>
            <a:chExt cx="11465730" cy="1404683"/>
          </a:xfrm>
        </p:grpSpPr>
        <p:sp>
          <p:nvSpPr>
            <p:cNvPr id="22" name="Freihandform: Form 2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4" name="Freihandform: Form 13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2" name="Freihandform: Form 11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0" name="Freihandform: Form 9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41" name="Freihandform: Form 40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feld 38"/>
          <p:cNvSpPr txBox="1"/>
          <p:nvPr/>
        </p:nvSpPr>
        <p:spPr>
          <a:xfrm rot="16200000">
            <a:off x="179985" y="2832156"/>
            <a:ext cx="1624511" cy="430887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NOVEMBER</a:t>
            </a: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23267"/>
              </p:ext>
            </p:extLst>
          </p:nvPr>
        </p:nvGraphicFramePr>
        <p:xfrm>
          <a:off x="1656000" y="2808000"/>
          <a:ext cx="8280007" cy="468000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657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370392" y="2345259"/>
            <a:ext cx="11465730" cy="1404683"/>
            <a:chOff x="370392" y="2345259"/>
            <a:chExt cx="11465730" cy="1404683"/>
          </a:xfrm>
        </p:grpSpPr>
        <p:sp>
          <p:nvSpPr>
            <p:cNvPr id="22" name="Freihandform: Form 21"/>
            <p:cNvSpPr/>
            <p:nvPr/>
          </p:nvSpPr>
          <p:spPr>
            <a:xfrm>
              <a:off x="9305154" y="2345259"/>
              <a:ext cx="2530968" cy="1404681"/>
            </a:xfrm>
            <a:custGeom>
              <a:avLst/>
              <a:gdLst>
                <a:gd name="connsiteX0" fmla="*/ 0 w 2530968"/>
                <a:gd name="connsiteY0" fmla="*/ 1 h 1404681"/>
                <a:gd name="connsiteX1" fmla="*/ 689526 w 2530968"/>
                <a:gd name="connsiteY1" fmla="*/ 1 h 1404681"/>
                <a:gd name="connsiteX2" fmla="*/ 689526 w 2530968"/>
                <a:gd name="connsiteY2" fmla="*/ 1404680 h 1404681"/>
                <a:gd name="connsiteX3" fmla="*/ 0 w 2530968"/>
                <a:gd name="connsiteY3" fmla="*/ 1404680 h 1404681"/>
                <a:gd name="connsiteX4" fmla="*/ 689528 w 2530968"/>
                <a:gd name="connsiteY4" fmla="*/ 0 h 1404681"/>
                <a:gd name="connsiteX5" fmla="*/ 2530968 w 2530968"/>
                <a:gd name="connsiteY5" fmla="*/ 702341 h 1404681"/>
                <a:gd name="connsiteX6" fmla="*/ 689528 w 2530968"/>
                <a:gd name="connsiteY6" fmla="*/ 1404681 h 14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968" h="1404681">
                  <a:moveTo>
                    <a:pt x="0" y="1"/>
                  </a:moveTo>
                  <a:lnTo>
                    <a:pt x="689526" y="1"/>
                  </a:lnTo>
                  <a:lnTo>
                    <a:pt x="689526" y="1404680"/>
                  </a:lnTo>
                  <a:lnTo>
                    <a:pt x="0" y="1404680"/>
                  </a:lnTo>
                  <a:close/>
                  <a:moveTo>
                    <a:pt x="689528" y="0"/>
                  </a:moveTo>
                  <a:lnTo>
                    <a:pt x="2530968" y="702341"/>
                  </a:lnTo>
                  <a:lnTo>
                    <a:pt x="689528" y="14046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64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4" name="Freihandform: Form 13"/>
            <p:cNvSpPr/>
            <p:nvPr/>
          </p:nvSpPr>
          <p:spPr>
            <a:xfrm rot="5400000">
              <a:off x="5565089" y="-1729354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234114 w 468227"/>
                <a:gd name="connsiteY2" fmla="*/ 0 h 8617459"/>
                <a:gd name="connsiteX3" fmla="*/ 468227 w 468227"/>
                <a:gd name="connsiteY3" fmla="*/ 234115 h 8617459"/>
                <a:gd name="connsiteX4" fmla="*/ 468226 w 468227"/>
                <a:gd name="connsiteY4" fmla="*/ 8617459 h 8617459"/>
                <a:gd name="connsiteX5" fmla="*/ 0 w 468227"/>
                <a:gd name="connsiteY5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5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2" name="Freihandform: Form 11"/>
            <p:cNvSpPr/>
            <p:nvPr/>
          </p:nvSpPr>
          <p:spPr>
            <a:xfrm rot="5400000">
              <a:off x="5565088" y="-1261126"/>
              <a:ext cx="468227" cy="8617456"/>
            </a:xfrm>
            <a:custGeom>
              <a:avLst/>
              <a:gdLst>
                <a:gd name="connsiteX0" fmla="*/ 0 w 468227"/>
                <a:gd name="connsiteY0" fmla="*/ 8617456 h 8617456"/>
                <a:gd name="connsiteX1" fmla="*/ 1 w 468227"/>
                <a:gd name="connsiteY1" fmla="*/ 234112 h 8617456"/>
                <a:gd name="connsiteX2" fmla="*/ 234114 w 468227"/>
                <a:gd name="connsiteY2" fmla="*/ 0 h 8617456"/>
                <a:gd name="connsiteX3" fmla="*/ 468227 w 468227"/>
                <a:gd name="connsiteY3" fmla="*/ 234112 h 8617456"/>
                <a:gd name="connsiteX4" fmla="*/ 468226 w 468227"/>
                <a:gd name="connsiteY4" fmla="*/ 8617456 h 8617456"/>
                <a:gd name="connsiteX5" fmla="*/ 0 w 468227"/>
                <a:gd name="connsiteY5" fmla="*/ 8617456 h 86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27" h="8617456">
                  <a:moveTo>
                    <a:pt x="0" y="8617456"/>
                  </a:moveTo>
                  <a:lnTo>
                    <a:pt x="1" y="234112"/>
                  </a:lnTo>
                  <a:cubicBezTo>
                    <a:pt x="1" y="104816"/>
                    <a:pt x="104817" y="0"/>
                    <a:pt x="234114" y="0"/>
                  </a:cubicBezTo>
                  <a:cubicBezTo>
                    <a:pt x="363411" y="0"/>
                    <a:pt x="468227" y="104816"/>
                    <a:pt x="468227" y="234112"/>
                  </a:cubicBezTo>
                  <a:lnTo>
                    <a:pt x="468226" y="8617456"/>
                  </a:lnTo>
                  <a:lnTo>
                    <a:pt x="0" y="86174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10" name="Freihandform: Form 9"/>
            <p:cNvSpPr/>
            <p:nvPr/>
          </p:nvSpPr>
          <p:spPr>
            <a:xfrm rot="5400000">
              <a:off x="5565089" y="-792901"/>
              <a:ext cx="468227" cy="8617459"/>
            </a:xfrm>
            <a:custGeom>
              <a:avLst/>
              <a:gdLst>
                <a:gd name="connsiteX0" fmla="*/ 0 w 468227"/>
                <a:gd name="connsiteY0" fmla="*/ 8617459 h 8617459"/>
                <a:gd name="connsiteX1" fmla="*/ 1 w 468227"/>
                <a:gd name="connsiteY1" fmla="*/ 234115 h 8617459"/>
                <a:gd name="connsiteX2" fmla="*/ 1 w 468227"/>
                <a:gd name="connsiteY2" fmla="*/ 234113 h 8617459"/>
                <a:gd name="connsiteX3" fmla="*/ 234114 w 468227"/>
                <a:gd name="connsiteY3" fmla="*/ 0 h 8617459"/>
                <a:gd name="connsiteX4" fmla="*/ 468227 w 468227"/>
                <a:gd name="connsiteY4" fmla="*/ 234113 h 8617459"/>
                <a:gd name="connsiteX5" fmla="*/ 468226 w 468227"/>
                <a:gd name="connsiteY5" fmla="*/ 8617459 h 8617459"/>
                <a:gd name="connsiteX6" fmla="*/ 0 w 468227"/>
                <a:gd name="connsiteY6" fmla="*/ 8617459 h 861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27" h="8617459">
                  <a:moveTo>
                    <a:pt x="0" y="8617459"/>
                  </a:moveTo>
                  <a:lnTo>
                    <a:pt x="1" y="234115"/>
                  </a:lnTo>
                  <a:lnTo>
                    <a:pt x="1" y="234113"/>
                  </a:lnTo>
                  <a:cubicBezTo>
                    <a:pt x="1" y="104817"/>
                    <a:pt x="104817" y="0"/>
                    <a:pt x="234114" y="0"/>
                  </a:cubicBezTo>
                  <a:cubicBezTo>
                    <a:pt x="363411" y="0"/>
                    <a:pt x="468227" y="104817"/>
                    <a:pt x="468227" y="234113"/>
                  </a:cubicBezTo>
                  <a:lnTo>
                    <a:pt x="468226" y="8617459"/>
                  </a:lnTo>
                  <a:lnTo>
                    <a:pt x="0" y="86174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/>
            </a:p>
          </p:txBody>
        </p:sp>
        <p:sp>
          <p:nvSpPr>
            <p:cNvPr id="41" name="Freihandform: Form 40"/>
            <p:cNvSpPr/>
            <p:nvPr/>
          </p:nvSpPr>
          <p:spPr>
            <a:xfrm flipH="1">
              <a:off x="370392" y="2345601"/>
              <a:ext cx="1125606" cy="1403999"/>
            </a:xfrm>
            <a:custGeom>
              <a:avLst/>
              <a:gdLst>
                <a:gd name="connsiteX0" fmla="*/ 950215 w 1125606"/>
                <a:gd name="connsiteY0" fmla="*/ 0 h 1403999"/>
                <a:gd name="connsiteX1" fmla="*/ 0 w 1125606"/>
                <a:gd name="connsiteY1" fmla="*/ 0 h 1403999"/>
                <a:gd name="connsiteX2" fmla="*/ 0 w 1125606"/>
                <a:gd name="connsiteY2" fmla="*/ 1350578 h 1403999"/>
                <a:gd name="connsiteX3" fmla="*/ 13096 w 1125606"/>
                <a:gd name="connsiteY3" fmla="*/ 1343874 h 1403999"/>
                <a:gd name="connsiteX4" fmla="*/ 40744 w 1125606"/>
                <a:gd name="connsiteY4" fmla="*/ 1325320 h 1403999"/>
                <a:gd name="connsiteX5" fmla="*/ 96513 w 1125606"/>
                <a:gd name="connsiteY5" fmla="*/ 1285671 h 1403999"/>
                <a:gd name="connsiteX6" fmla="*/ 125979 w 1125606"/>
                <a:gd name="connsiteY6" fmla="*/ 1259994 h 1403999"/>
                <a:gd name="connsiteX7" fmla="*/ 171284 w 1125606"/>
                <a:gd name="connsiteY7" fmla="*/ 1216801 h 1403999"/>
                <a:gd name="connsiteX8" fmla="*/ 198514 w 1125606"/>
                <a:gd name="connsiteY8" fmla="*/ 1186296 h 1403999"/>
                <a:gd name="connsiteX9" fmla="*/ 236447 w 1125606"/>
                <a:gd name="connsiteY9" fmla="*/ 1138019 h 1403999"/>
                <a:gd name="connsiteX10" fmla="*/ 259722 w 1125606"/>
                <a:gd name="connsiteY10" fmla="*/ 1104220 h 1403999"/>
                <a:gd name="connsiteX11" fmla="*/ 291104 w 1125606"/>
                <a:gd name="connsiteY11" fmla="*/ 1049621 h 1403999"/>
                <a:gd name="connsiteX12" fmla="*/ 309223 w 1125606"/>
                <a:gd name="connsiteY12" fmla="*/ 1014496 h 1403999"/>
                <a:gd name="connsiteX13" fmla="*/ 334651 w 1125606"/>
                <a:gd name="connsiteY13" fmla="*/ 949959 h 1403999"/>
                <a:gd name="connsiteX14" fmla="*/ 346223 w 1125606"/>
                <a:gd name="connsiteY14" fmla="*/ 918029 h 1403999"/>
                <a:gd name="connsiteX15" fmla="*/ 369768 w 1125606"/>
                <a:gd name="connsiteY15" fmla="*/ 815865 h 1403999"/>
                <a:gd name="connsiteX16" fmla="*/ 369784 w 1125606"/>
                <a:gd name="connsiteY16" fmla="*/ 815792 h 1403999"/>
                <a:gd name="connsiteX17" fmla="*/ 378394 w 1125606"/>
                <a:gd name="connsiteY17" fmla="*/ 702000 h 1403999"/>
                <a:gd name="connsiteX18" fmla="*/ 369784 w 1125606"/>
                <a:gd name="connsiteY18" fmla="*/ 815793 h 1403999"/>
                <a:gd name="connsiteX19" fmla="*/ 369768 w 1125606"/>
                <a:gd name="connsiteY19" fmla="*/ 815865 h 1403999"/>
                <a:gd name="connsiteX20" fmla="*/ 348776 w 1125606"/>
                <a:gd name="connsiteY20" fmla="*/ 910985 h 1403999"/>
                <a:gd name="connsiteX21" fmla="*/ 346223 w 1125606"/>
                <a:gd name="connsiteY21" fmla="*/ 918029 h 1403999"/>
                <a:gd name="connsiteX22" fmla="*/ 344801 w 1125606"/>
                <a:gd name="connsiteY22" fmla="*/ 924199 h 1403999"/>
                <a:gd name="connsiteX23" fmla="*/ 334651 w 1125606"/>
                <a:gd name="connsiteY23" fmla="*/ 949959 h 1403999"/>
                <a:gd name="connsiteX24" fmla="*/ 316080 w 1125606"/>
                <a:gd name="connsiteY24" fmla="*/ 1001203 h 1403999"/>
                <a:gd name="connsiteX25" fmla="*/ 309223 w 1125606"/>
                <a:gd name="connsiteY25" fmla="*/ 1014496 h 1403999"/>
                <a:gd name="connsiteX26" fmla="*/ 304711 w 1125606"/>
                <a:gd name="connsiteY26" fmla="*/ 1025948 h 1403999"/>
                <a:gd name="connsiteX27" fmla="*/ 291104 w 1125606"/>
                <a:gd name="connsiteY27" fmla="*/ 1049621 h 1403999"/>
                <a:gd name="connsiteX28" fmla="*/ 272546 w 1125606"/>
                <a:gd name="connsiteY28" fmla="*/ 1085598 h 1403999"/>
                <a:gd name="connsiteX29" fmla="*/ 259722 w 1125606"/>
                <a:gd name="connsiteY29" fmla="*/ 1104220 h 1403999"/>
                <a:gd name="connsiteX30" fmla="*/ 250782 w 1125606"/>
                <a:gd name="connsiteY30" fmla="*/ 1119775 h 1403999"/>
                <a:gd name="connsiteX31" fmla="*/ 236447 w 1125606"/>
                <a:gd name="connsiteY31" fmla="*/ 1138019 h 1403999"/>
                <a:gd name="connsiteX32" fmla="*/ 219024 w 1125606"/>
                <a:gd name="connsiteY32" fmla="*/ 1163319 h 1403999"/>
                <a:gd name="connsiteX33" fmla="*/ 198514 w 1125606"/>
                <a:gd name="connsiteY33" fmla="*/ 1186296 h 1403999"/>
                <a:gd name="connsiteX34" fmla="*/ 184281 w 1125606"/>
                <a:gd name="connsiteY34" fmla="*/ 1204410 h 1403999"/>
                <a:gd name="connsiteX35" fmla="*/ 171284 w 1125606"/>
                <a:gd name="connsiteY35" fmla="*/ 1216801 h 1403999"/>
                <a:gd name="connsiteX36" fmla="*/ 156362 w 1125606"/>
                <a:gd name="connsiteY36" fmla="*/ 1233519 h 1403999"/>
                <a:gd name="connsiteX37" fmla="*/ 125979 w 1125606"/>
                <a:gd name="connsiteY37" fmla="*/ 1259994 h 1403999"/>
                <a:gd name="connsiteX38" fmla="*/ 106477 w 1125606"/>
                <a:gd name="connsiteY38" fmla="*/ 1278587 h 1403999"/>
                <a:gd name="connsiteX39" fmla="*/ 96513 w 1125606"/>
                <a:gd name="connsiteY39" fmla="*/ 1285671 h 1403999"/>
                <a:gd name="connsiteX40" fmla="*/ 85409 w 1125606"/>
                <a:gd name="connsiteY40" fmla="*/ 1295347 h 1403999"/>
                <a:gd name="connsiteX41" fmla="*/ 40744 w 1125606"/>
                <a:gd name="connsiteY41" fmla="*/ 1325320 h 1403999"/>
                <a:gd name="connsiteX42" fmla="*/ 18637 w 1125606"/>
                <a:gd name="connsiteY42" fmla="*/ 1341037 h 1403999"/>
                <a:gd name="connsiteX43" fmla="*/ 13096 w 1125606"/>
                <a:gd name="connsiteY43" fmla="*/ 1343874 h 1403999"/>
                <a:gd name="connsiteX44" fmla="*/ 7015 w 1125606"/>
                <a:gd name="connsiteY44" fmla="*/ 1347955 h 1403999"/>
                <a:gd name="connsiteX45" fmla="*/ 0 w 1125606"/>
                <a:gd name="connsiteY45" fmla="*/ 1351466 h 1403999"/>
                <a:gd name="connsiteX46" fmla="*/ 0 w 1125606"/>
                <a:gd name="connsiteY46" fmla="*/ 1403999 h 1403999"/>
                <a:gd name="connsiteX47" fmla="*/ 950216 w 1125606"/>
                <a:gd name="connsiteY47" fmla="*/ 1403997 h 1403999"/>
                <a:gd name="connsiteX48" fmla="*/ 955372 w 1125606"/>
                <a:gd name="connsiteY48" fmla="*/ 1393294 h 1403999"/>
                <a:gd name="connsiteX49" fmla="*/ 955372 w 1125606"/>
                <a:gd name="connsiteY49" fmla="*/ 1393293 h 1403999"/>
                <a:gd name="connsiteX50" fmla="*/ 1008166 w 1125606"/>
                <a:gd name="connsiteY50" fmla="*/ 1283697 h 1403999"/>
                <a:gd name="connsiteX51" fmla="*/ 1125606 w 1125606"/>
                <a:gd name="connsiteY51" fmla="*/ 701999 h 1403999"/>
                <a:gd name="connsiteX52" fmla="*/ 1008166 w 1125606"/>
                <a:gd name="connsiteY52" fmla="*/ 120301 h 1403999"/>
                <a:gd name="connsiteX53" fmla="*/ 955372 w 1125606"/>
                <a:gd name="connsiteY53" fmla="*/ 10705 h 1403999"/>
                <a:gd name="connsiteX54" fmla="*/ 955372 w 1125606"/>
                <a:gd name="connsiteY54" fmla="*/ 10706 h 140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25606" h="1403999">
                  <a:moveTo>
                    <a:pt x="950215" y="0"/>
                  </a:moveTo>
                  <a:lnTo>
                    <a:pt x="0" y="0"/>
                  </a:lnTo>
                  <a:lnTo>
                    <a:pt x="0" y="1350578"/>
                  </a:lnTo>
                  <a:lnTo>
                    <a:pt x="13096" y="1343874"/>
                  </a:lnTo>
                  <a:lnTo>
                    <a:pt x="40744" y="1325320"/>
                  </a:lnTo>
                  <a:lnTo>
                    <a:pt x="96513" y="1285671"/>
                  </a:lnTo>
                  <a:lnTo>
                    <a:pt x="125979" y="1259994"/>
                  </a:lnTo>
                  <a:lnTo>
                    <a:pt x="171284" y="1216801"/>
                  </a:lnTo>
                  <a:lnTo>
                    <a:pt x="198514" y="1186296"/>
                  </a:lnTo>
                  <a:lnTo>
                    <a:pt x="236447" y="1138019"/>
                  </a:lnTo>
                  <a:lnTo>
                    <a:pt x="259722" y="1104220"/>
                  </a:lnTo>
                  <a:lnTo>
                    <a:pt x="291104" y="1049621"/>
                  </a:lnTo>
                  <a:lnTo>
                    <a:pt x="309223" y="1014496"/>
                  </a:lnTo>
                  <a:lnTo>
                    <a:pt x="334651" y="949959"/>
                  </a:lnTo>
                  <a:lnTo>
                    <a:pt x="346223" y="918029"/>
                  </a:lnTo>
                  <a:lnTo>
                    <a:pt x="369768" y="815865"/>
                  </a:lnTo>
                  <a:lnTo>
                    <a:pt x="369784" y="815792"/>
                  </a:lnTo>
                  <a:lnTo>
                    <a:pt x="378394" y="702000"/>
                  </a:lnTo>
                  <a:cubicBezTo>
                    <a:pt x="378394" y="740688"/>
                    <a:pt x="375454" y="778690"/>
                    <a:pt x="369784" y="815793"/>
                  </a:cubicBezTo>
                  <a:lnTo>
                    <a:pt x="369768" y="815865"/>
                  </a:lnTo>
                  <a:lnTo>
                    <a:pt x="348776" y="910985"/>
                  </a:lnTo>
                  <a:lnTo>
                    <a:pt x="346223" y="918029"/>
                  </a:lnTo>
                  <a:lnTo>
                    <a:pt x="344801" y="924199"/>
                  </a:lnTo>
                  <a:lnTo>
                    <a:pt x="334651" y="949959"/>
                  </a:lnTo>
                  <a:lnTo>
                    <a:pt x="316080" y="1001203"/>
                  </a:lnTo>
                  <a:lnTo>
                    <a:pt x="309223" y="1014496"/>
                  </a:lnTo>
                  <a:lnTo>
                    <a:pt x="304711" y="1025948"/>
                  </a:lnTo>
                  <a:lnTo>
                    <a:pt x="291104" y="1049621"/>
                  </a:lnTo>
                  <a:lnTo>
                    <a:pt x="272546" y="1085598"/>
                  </a:lnTo>
                  <a:lnTo>
                    <a:pt x="259722" y="1104220"/>
                  </a:lnTo>
                  <a:lnTo>
                    <a:pt x="250782" y="1119775"/>
                  </a:lnTo>
                  <a:lnTo>
                    <a:pt x="236447" y="1138019"/>
                  </a:lnTo>
                  <a:lnTo>
                    <a:pt x="219024" y="1163319"/>
                  </a:lnTo>
                  <a:lnTo>
                    <a:pt x="198514" y="1186296"/>
                  </a:lnTo>
                  <a:lnTo>
                    <a:pt x="184281" y="1204410"/>
                  </a:lnTo>
                  <a:lnTo>
                    <a:pt x="171284" y="1216801"/>
                  </a:lnTo>
                  <a:lnTo>
                    <a:pt x="156362" y="1233519"/>
                  </a:lnTo>
                  <a:lnTo>
                    <a:pt x="125979" y="1259994"/>
                  </a:lnTo>
                  <a:lnTo>
                    <a:pt x="106477" y="1278587"/>
                  </a:lnTo>
                  <a:lnTo>
                    <a:pt x="96513" y="1285671"/>
                  </a:lnTo>
                  <a:lnTo>
                    <a:pt x="85409" y="1295347"/>
                  </a:lnTo>
                  <a:lnTo>
                    <a:pt x="40744" y="1325320"/>
                  </a:lnTo>
                  <a:lnTo>
                    <a:pt x="18637" y="1341037"/>
                  </a:lnTo>
                  <a:lnTo>
                    <a:pt x="13096" y="1343874"/>
                  </a:lnTo>
                  <a:lnTo>
                    <a:pt x="7015" y="1347955"/>
                  </a:lnTo>
                  <a:lnTo>
                    <a:pt x="0" y="1351466"/>
                  </a:lnTo>
                  <a:lnTo>
                    <a:pt x="0" y="1403999"/>
                  </a:lnTo>
                  <a:lnTo>
                    <a:pt x="950216" y="1403997"/>
                  </a:lnTo>
                  <a:lnTo>
                    <a:pt x="955372" y="1393294"/>
                  </a:lnTo>
                  <a:lnTo>
                    <a:pt x="955372" y="1393293"/>
                  </a:lnTo>
                  <a:lnTo>
                    <a:pt x="1008166" y="1283697"/>
                  </a:lnTo>
                  <a:cubicBezTo>
                    <a:pt x="1083789" y="1104907"/>
                    <a:pt x="1125606" y="908336"/>
                    <a:pt x="1125606" y="701999"/>
                  </a:cubicBezTo>
                  <a:cubicBezTo>
                    <a:pt x="1125606" y="495662"/>
                    <a:pt x="1083789" y="299092"/>
                    <a:pt x="1008166" y="120301"/>
                  </a:cubicBezTo>
                  <a:lnTo>
                    <a:pt x="955372" y="10705"/>
                  </a:lnTo>
                  <a:lnTo>
                    <a:pt x="955372" y="10706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/>
            <p:cNvSpPr/>
            <p:nvPr/>
          </p:nvSpPr>
          <p:spPr>
            <a:xfrm>
              <a:off x="11027566" y="2761092"/>
              <a:ext cx="808556" cy="573015"/>
            </a:xfrm>
            <a:custGeom>
              <a:avLst/>
              <a:gdLst>
                <a:gd name="connsiteX0" fmla="*/ 57372 w 808556"/>
                <a:gd name="connsiteY0" fmla="*/ 0 h 573015"/>
                <a:gd name="connsiteX1" fmla="*/ 808556 w 808556"/>
                <a:gd name="connsiteY1" fmla="*/ 286508 h 573015"/>
                <a:gd name="connsiteX2" fmla="*/ 57373 w 808556"/>
                <a:gd name="connsiteY2" fmla="*/ 573015 h 573015"/>
                <a:gd name="connsiteX3" fmla="*/ 15181 w 808556"/>
                <a:gd name="connsiteY3" fmla="*/ 437097 h 573015"/>
                <a:gd name="connsiteX4" fmla="*/ 0 w 808556"/>
                <a:gd name="connsiteY4" fmla="*/ 286507 h 573015"/>
                <a:gd name="connsiteX5" fmla="*/ 15181 w 808556"/>
                <a:gd name="connsiteY5" fmla="*/ 135917 h 573015"/>
                <a:gd name="connsiteX6" fmla="*/ 57372 w 808556"/>
                <a:gd name="connsiteY6" fmla="*/ 0 h 57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8556" h="573015">
                  <a:moveTo>
                    <a:pt x="57372" y="0"/>
                  </a:moveTo>
                  <a:lnTo>
                    <a:pt x="808556" y="286508"/>
                  </a:lnTo>
                  <a:lnTo>
                    <a:pt x="57373" y="573015"/>
                  </a:lnTo>
                  <a:lnTo>
                    <a:pt x="15181" y="437097"/>
                  </a:lnTo>
                  <a:cubicBezTo>
                    <a:pt x="5227" y="388455"/>
                    <a:pt x="0" y="338091"/>
                    <a:pt x="0" y="286507"/>
                  </a:cubicBezTo>
                  <a:cubicBezTo>
                    <a:pt x="0" y="234923"/>
                    <a:pt x="5227" y="184559"/>
                    <a:pt x="15181" y="135917"/>
                  </a:cubicBezTo>
                  <a:lnTo>
                    <a:pt x="5737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feld 38"/>
          <p:cNvSpPr txBox="1"/>
          <p:nvPr/>
        </p:nvSpPr>
        <p:spPr>
          <a:xfrm rot="16200000">
            <a:off x="199220" y="2832156"/>
            <a:ext cx="1586039" cy="430887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DEZEMBER</a:t>
            </a: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870061"/>
              </p:ext>
            </p:extLst>
          </p:nvPr>
        </p:nvGraphicFramePr>
        <p:xfrm>
          <a:off x="1656000" y="2808000"/>
          <a:ext cx="8280007" cy="468000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388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Kalender mit Wäscheklammern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28663" y="5793155"/>
            <a:ext cx="10731500" cy="584775"/>
          </a:xfrm>
          <a:prstGeom prst="rect">
            <a:avLst/>
          </a:prstGeom>
          <a:noFill/>
        </p:spPr>
        <p:txBody>
          <a:bodyPr wrap="square" lIns="144000" rIns="144000" rtlCol="0">
            <a:spAutoFit/>
          </a:bodyPr>
          <a:lstStyle/>
          <a:p>
            <a:r>
              <a:rPr lang="de-DE" sz="1600" dirty="0"/>
              <a:t>Aus lizenzrechtlichen Gründen wird in dieser Datei als Hintergrund der Wäscheklammer-Kalender ein Farbverlauf verwendet.</a:t>
            </a:r>
          </a:p>
          <a:p>
            <a:r>
              <a:rPr lang="de-DE" sz="1600" dirty="0"/>
              <a:t>Das im Artikel abgebildete Wolken-Foto finden Sie unter dem Dateinamen </a:t>
            </a:r>
            <a:r>
              <a:rPr lang="de-DE" sz="1600" i="1" dirty="0"/>
              <a:t>pexels-photo-125457.jpeg</a:t>
            </a:r>
            <a:r>
              <a:rPr lang="de-DE" sz="1600" dirty="0"/>
              <a:t> bei </a:t>
            </a:r>
            <a:r>
              <a:rPr lang="de-DE" sz="1600" dirty="0">
                <a:hlinkClick r:id="rId2"/>
              </a:rPr>
              <a:t>www.pexels.com</a:t>
            </a:r>
            <a:r>
              <a:rPr lang="de-DE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98733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B2A7C"/>
            </a:gs>
            <a:gs pos="35000">
              <a:srgbClr val="1240A0"/>
            </a:gs>
            <a:gs pos="75000">
              <a:srgbClr val="3E90D9"/>
            </a:gs>
            <a:gs pos="95000">
              <a:srgbClr val="87AA5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5" name="Freihandform 103"/>
          <p:cNvSpPr/>
          <p:nvPr/>
        </p:nvSpPr>
        <p:spPr>
          <a:xfrm flipH="1">
            <a:off x="9211434" y="1314561"/>
            <a:ext cx="144000" cy="127961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1260000" lon="16758000" rev="21408000"/>
            </a:camera>
            <a:lightRig rig="threePt" dir="t">
              <a:rot lat="0" lon="0" rev="3600000"/>
            </a:lightRig>
          </a:scene3d>
          <a:sp3d extrusionH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6" name="Freihandform 54"/>
          <p:cNvSpPr/>
          <p:nvPr/>
        </p:nvSpPr>
        <p:spPr>
          <a:xfrm flipH="1">
            <a:off x="6600072" y="1347356"/>
            <a:ext cx="144000" cy="127961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89343" lon="16480055" rev="59713"/>
            </a:camera>
            <a:lightRig rig="threePt" dir="t">
              <a:rot lat="0" lon="0" rev="3600000"/>
            </a:lightRig>
          </a:scene3d>
          <a:sp3d extrusionH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7" name="Freihandform 101"/>
          <p:cNvSpPr/>
          <p:nvPr/>
        </p:nvSpPr>
        <p:spPr>
          <a:xfrm flipH="1">
            <a:off x="5553575" y="1331111"/>
            <a:ext cx="144000" cy="127961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89343" lon="16480055" rev="59713"/>
            </a:camera>
            <a:lightRig rig="threePt" dir="t">
              <a:rot lat="0" lon="0" rev="3600000"/>
            </a:lightRig>
          </a:scene3d>
          <a:sp3d extrusionH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8" name="Freihandform 67"/>
          <p:cNvSpPr/>
          <p:nvPr/>
        </p:nvSpPr>
        <p:spPr>
          <a:xfrm flipH="1">
            <a:off x="2787817" y="1242227"/>
            <a:ext cx="144000" cy="127961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68372" lon="17091605" rev="180000"/>
            </a:camera>
            <a:lightRig rig="threePt" dir="t">
              <a:rot lat="0" lon="0" rev="3600000"/>
            </a:lightRig>
          </a:scene3d>
          <a:sp3d extrusionH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0" name="Freihandform 157"/>
          <p:cNvSpPr/>
          <p:nvPr/>
        </p:nvSpPr>
        <p:spPr>
          <a:xfrm>
            <a:off x="0" y="1906982"/>
            <a:ext cx="12192000" cy="479893"/>
          </a:xfrm>
          <a:custGeom>
            <a:avLst/>
            <a:gdLst>
              <a:gd name="connsiteX0" fmla="*/ 0 w 12192000"/>
              <a:gd name="connsiteY0" fmla="*/ 0 h 479893"/>
              <a:gd name="connsiteX1" fmla="*/ 144309 w 12192000"/>
              <a:gd name="connsiteY1" fmla="*/ 25743 h 479893"/>
              <a:gd name="connsiteX2" fmla="*/ 6656335 w 12192000"/>
              <a:gd name="connsiteY2" fmla="*/ 435401 h 479893"/>
              <a:gd name="connsiteX3" fmla="*/ 12024391 w 12192000"/>
              <a:gd name="connsiteY3" fmla="*/ 178341 h 479893"/>
              <a:gd name="connsiteX4" fmla="*/ 12192000 w 12192000"/>
              <a:gd name="connsiteY4" fmla="*/ 158021 h 479893"/>
              <a:gd name="connsiteX5" fmla="*/ 12192000 w 12192000"/>
              <a:gd name="connsiteY5" fmla="*/ 195208 h 479893"/>
              <a:gd name="connsiteX6" fmla="*/ 12052693 w 12192000"/>
              <a:gd name="connsiteY6" fmla="*/ 212673 h 479893"/>
              <a:gd name="connsiteX7" fmla="*/ 6656335 w 12192000"/>
              <a:gd name="connsiteY7" fmla="*/ 479893 h 479893"/>
              <a:gd name="connsiteX8" fmla="*/ 109977 w 12192000"/>
              <a:gd name="connsiteY8" fmla="*/ 54044 h 479893"/>
              <a:gd name="connsiteX9" fmla="*/ 0 w 12192000"/>
              <a:gd name="connsiteY9" fmla="*/ 33757 h 47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479893">
                <a:moveTo>
                  <a:pt x="0" y="0"/>
                </a:moveTo>
                <a:lnTo>
                  <a:pt x="144309" y="25743"/>
                </a:lnTo>
                <a:cubicBezTo>
                  <a:pt x="1692166" y="275931"/>
                  <a:pt x="4034640" y="435401"/>
                  <a:pt x="6656335" y="435401"/>
                </a:cubicBezTo>
                <a:cubicBezTo>
                  <a:pt x="8695431" y="435401"/>
                  <a:pt x="10565616" y="338932"/>
                  <a:pt x="12024391" y="178341"/>
                </a:cubicBezTo>
                <a:lnTo>
                  <a:pt x="12192000" y="158021"/>
                </a:lnTo>
                <a:lnTo>
                  <a:pt x="12192000" y="195208"/>
                </a:lnTo>
                <a:lnTo>
                  <a:pt x="12052693" y="212673"/>
                </a:lnTo>
                <a:cubicBezTo>
                  <a:pt x="10586226" y="379611"/>
                  <a:pt x="8706181" y="479893"/>
                  <a:pt x="6656335" y="479893"/>
                </a:cubicBezTo>
                <a:cubicBezTo>
                  <a:pt x="4020819" y="479893"/>
                  <a:pt x="1665994" y="314121"/>
                  <a:pt x="109977" y="54044"/>
                </a:cubicBezTo>
                <a:lnTo>
                  <a:pt x="0" y="33757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317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 rot="21371612">
            <a:off x="2214426" y="2216361"/>
            <a:ext cx="1678075" cy="2431701"/>
          </a:xfrm>
          <a:prstGeom prst="rect">
            <a:avLst/>
          </a:prstGeom>
          <a:solidFill>
            <a:srgbClr val="EBEBE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de-DE" sz="13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Rechteck 12"/>
          <p:cNvSpPr/>
          <p:nvPr/>
        </p:nvSpPr>
        <p:spPr>
          <a:xfrm>
            <a:off x="4220882" y="2328128"/>
            <a:ext cx="1678075" cy="2431701"/>
          </a:xfrm>
          <a:prstGeom prst="rect">
            <a:avLst/>
          </a:prstGeom>
          <a:solidFill>
            <a:srgbClr val="EBEBE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de-DE" sz="138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4" name="Rechteck 13"/>
          <p:cNvSpPr/>
          <p:nvPr/>
        </p:nvSpPr>
        <p:spPr>
          <a:xfrm rot="312233">
            <a:off x="6100711" y="2321920"/>
            <a:ext cx="1678075" cy="2431701"/>
          </a:xfrm>
          <a:prstGeom prst="rect">
            <a:avLst/>
          </a:prstGeom>
          <a:solidFill>
            <a:srgbClr val="EBEBE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de-DE" sz="13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Rechteck 14"/>
          <p:cNvSpPr/>
          <p:nvPr/>
        </p:nvSpPr>
        <p:spPr>
          <a:xfrm rot="21217915">
            <a:off x="8248685" y="2321920"/>
            <a:ext cx="1678075" cy="2431701"/>
          </a:xfrm>
          <a:prstGeom prst="rect">
            <a:avLst/>
          </a:prstGeom>
          <a:solidFill>
            <a:srgbClr val="EBEBE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de-DE" sz="13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1" name="Freeform 7"/>
          <p:cNvSpPr>
            <a:spLocks noEditPoints="1"/>
          </p:cNvSpPr>
          <p:nvPr/>
        </p:nvSpPr>
        <p:spPr bwMode="gray">
          <a:xfrm>
            <a:off x="9229842" y="1785244"/>
            <a:ext cx="90000" cy="90000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21574491" lon="16997116" rev="21375398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" name="Freihandform 105"/>
          <p:cNvSpPr/>
          <p:nvPr/>
        </p:nvSpPr>
        <p:spPr>
          <a:xfrm>
            <a:off x="9168663" y="1339507"/>
            <a:ext cx="144000" cy="127961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1280624" lon="16752531" rev="21410874"/>
            </a:camera>
            <a:lightRig rig="threePt" dir="t">
              <a:rot lat="0" lon="0" rev="6000000"/>
            </a:lightRig>
          </a:scene3d>
          <a:sp3d extrusionH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23" name="Gerader Verbinder 22"/>
          <p:cNvCxnSpPr/>
          <p:nvPr/>
        </p:nvCxnSpPr>
        <p:spPr>
          <a:xfrm>
            <a:off x="9073216" y="2166972"/>
            <a:ext cx="148975" cy="0"/>
          </a:xfrm>
          <a:prstGeom prst="line">
            <a:avLst/>
          </a:prstGeom>
          <a:ln w="12700" cap="rnd">
            <a:solidFill>
              <a:schemeClr val="bg1">
                <a:lumMod val="65000"/>
              </a:schemeClr>
            </a:solidFill>
          </a:ln>
          <a:scene3d>
            <a:camera prst="orthographicFront">
              <a:rot lat="0" lon="0" rev="21299999"/>
            </a:camera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 flipV="1">
            <a:off x="9227236" y="1872366"/>
            <a:ext cx="40809" cy="300251"/>
          </a:xfrm>
          <a:prstGeom prst="line">
            <a:avLst/>
          </a:prstGeom>
          <a:ln w="12700" cap="rnd">
            <a:solidFill>
              <a:schemeClr val="bg1">
                <a:lumMod val="65000"/>
              </a:schemeClr>
            </a:solidFill>
          </a:ln>
          <a:scene3d>
            <a:camera prst="orthographicFront">
              <a:rot lat="21300040" lon="5247" rev="21539760"/>
            </a:camera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7"/>
          <p:cNvSpPr>
            <a:spLocks noEditPoints="1"/>
          </p:cNvSpPr>
          <p:nvPr/>
        </p:nvSpPr>
        <p:spPr bwMode="gray">
          <a:xfrm>
            <a:off x="2806225" y="1712910"/>
            <a:ext cx="90000" cy="90000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1167059" lon="17133052" rev="398211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Freihandform 69"/>
          <p:cNvSpPr/>
          <p:nvPr/>
        </p:nvSpPr>
        <p:spPr>
          <a:xfrm>
            <a:off x="2745046" y="1267173"/>
            <a:ext cx="144000" cy="127961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68372" lon="17091605" rev="180000"/>
            </a:camera>
            <a:lightRig rig="threePt" dir="t">
              <a:rot lat="0" lon="0" rev="6000000"/>
            </a:lightRig>
          </a:scene3d>
          <a:sp3d extrusionH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27" name="Gerader Verbinder 26"/>
          <p:cNvCxnSpPr/>
          <p:nvPr/>
        </p:nvCxnSpPr>
        <p:spPr>
          <a:xfrm flipV="1">
            <a:off x="2819911" y="1800032"/>
            <a:ext cx="22574" cy="298787"/>
          </a:xfrm>
          <a:prstGeom prst="line">
            <a:avLst/>
          </a:prstGeom>
          <a:ln w="12700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>
            <a:off x="2666756" y="2099540"/>
            <a:ext cx="148975" cy="0"/>
          </a:xfrm>
          <a:prstGeom prst="line">
            <a:avLst/>
          </a:prstGeom>
          <a:ln w="12700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7"/>
          <p:cNvSpPr>
            <a:spLocks noEditPoints="1"/>
          </p:cNvSpPr>
          <p:nvPr/>
        </p:nvSpPr>
        <p:spPr bwMode="gray">
          <a:xfrm>
            <a:off x="6618480" y="1818039"/>
            <a:ext cx="90000" cy="90000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1167059" lon="17133052" rev="398211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4" name="Freihandform 57"/>
          <p:cNvSpPr/>
          <p:nvPr/>
        </p:nvSpPr>
        <p:spPr>
          <a:xfrm>
            <a:off x="6575284" y="1372302"/>
            <a:ext cx="144000" cy="127961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89343" lon="16480055" rev="59713"/>
            </a:camera>
            <a:lightRig rig="threePt" dir="t">
              <a:rot lat="0" lon="0" rev="6000000"/>
            </a:lightRig>
          </a:scene3d>
          <a:sp3d extrusionH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35" name="Gerader Verbinder 34"/>
          <p:cNvCxnSpPr/>
          <p:nvPr/>
        </p:nvCxnSpPr>
        <p:spPr>
          <a:xfrm>
            <a:off x="6494425" y="2202100"/>
            <a:ext cx="148975" cy="0"/>
          </a:xfrm>
          <a:prstGeom prst="line">
            <a:avLst/>
          </a:prstGeom>
          <a:ln w="12700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 flipV="1">
            <a:off x="6650006" y="1902535"/>
            <a:ext cx="13424" cy="294605"/>
          </a:xfrm>
          <a:prstGeom prst="line">
            <a:avLst/>
          </a:prstGeom>
          <a:ln w="12700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7"/>
          <p:cNvSpPr>
            <a:spLocks noEditPoints="1"/>
          </p:cNvSpPr>
          <p:nvPr/>
        </p:nvSpPr>
        <p:spPr bwMode="gray">
          <a:xfrm>
            <a:off x="5571983" y="1801794"/>
            <a:ext cx="90000" cy="90000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1167059" lon="17133052" rev="398211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Freihandform 106"/>
          <p:cNvSpPr/>
          <p:nvPr/>
        </p:nvSpPr>
        <p:spPr>
          <a:xfrm>
            <a:off x="5528787" y="1356057"/>
            <a:ext cx="144000" cy="127961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89343" lon="16480055" rev="59713"/>
            </a:camera>
            <a:lightRig rig="threePt" dir="t">
              <a:rot lat="0" lon="0" rev="6000000"/>
            </a:lightRig>
          </a:scene3d>
          <a:sp3d extrusionH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39" name="Gerader Verbinder 38"/>
          <p:cNvCxnSpPr/>
          <p:nvPr/>
        </p:nvCxnSpPr>
        <p:spPr>
          <a:xfrm>
            <a:off x="5447928" y="2185855"/>
            <a:ext cx="148975" cy="0"/>
          </a:xfrm>
          <a:prstGeom prst="line">
            <a:avLst/>
          </a:prstGeom>
          <a:ln w="12700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V="1">
            <a:off x="5603509" y="1886290"/>
            <a:ext cx="13424" cy="294605"/>
          </a:xfrm>
          <a:prstGeom prst="line">
            <a:avLst/>
          </a:prstGeom>
          <a:ln w="12700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3226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B2A7C"/>
            </a:gs>
            <a:gs pos="35000">
              <a:srgbClr val="1240A0"/>
            </a:gs>
            <a:gs pos="75000">
              <a:srgbClr val="3E90D9"/>
            </a:gs>
            <a:gs pos="95000">
              <a:srgbClr val="87AA5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Ausgabe 01-2017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www.powerpoint-aktuell.de</a:t>
            </a:r>
          </a:p>
        </p:txBody>
      </p:sp>
      <p:sp>
        <p:nvSpPr>
          <p:cNvPr id="6" name="Freihandform 54"/>
          <p:cNvSpPr/>
          <p:nvPr/>
        </p:nvSpPr>
        <p:spPr>
          <a:xfrm flipH="1">
            <a:off x="9504940" y="711227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80991" lon="15561814" rev="21476852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7" name="Freihandform 52"/>
          <p:cNvSpPr/>
          <p:nvPr/>
        </p:nvSpPr>
        <p:spPr>
          <a:xfrm flipH="1">
            <a:off x="6239915" y="911888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1260000" lon="16758000" rev="21408000"/>
            </a:camera>
            <a:lightRig rig="threePt" dir="t">
              <a:rot lat="0" lon="0" rev="36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8" name="Freihandform 55"/>
          <p:cNvSpPr/>
          <p:nvPr/>
        </p:nvSpPr>
        <p:spPr>
          <a:xfrm flipH="1">
            <a:off x="2055231" y="745621"/>
            <a:ext cx="201233" cy="1788203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68372" lon="17091605" rev="180000"/>
            </a:camera>
            <a:lightRig rig="threePt" dir="t">
              <a:rot lat="0" lon="0" rev="36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9" name="Freihandform 75"/>
          <p:cNvSpPr/>
          <p:nvPr/>
        </p:nvSpPr>
        <p:spPr>
          <a:xfrm>
            <a:off x="0" y="1889956"/>
            <a:ext cx="12192000" cy="420560"/>
          </a:xfrm>
          <a:custGeom>
            <a:avLst/>
            <a:gdLst>
              <a:gd name="connsiteX0" fmla="*/ 0 w 12192000"/>
              <a:gd name="connsiteY0" fmla="*/ 0 h 420560"/>
              <a:gd name="connsiteX1" fmla="*/ 167122 w 12192000"/>
              <a:gd name="connsiteY1" fmla="*/ 23927 h 420560"/>
              <a:gd name="connsiteX2" fmla="*/ 6112049 w 12192000"/>
              <a:gd name="connsiteY2" fmla="*/ 344355 h 420560"/>
              <a:gd name="connsiteX3" fmla="*/ 12056976 w 12192000"/>
              <a:gd name="connsiteY3" fmla="*/ 23927 h 420560"/>
              <a:gd name="connsiteX4" fmla="*/ 12192000 w 12192000"/>
              <a:gd name="connsiteY4" fmla="*/ 4595 h 420560"/>
              <a:gd name="connsiteX5" fmla="*/ 12192000 w 12192000"/>
              <a:gd name="connsiteY5" fmla="*/ 65497 h 420560"/>
              <a:gd name="connsiteX6" fmla="*/ 12110860 w 12192000"/>
              <a:gd name="connsiteY6" fmla="*/ 77812 h 420560"/>
              <a:gd name="connsiteX7" fmla="*/ 6112049 w 12192000"/>
              <a:gd name="connsiteY7" fmla="*/ 420560 h 420560"/>
              <a:gd name="connsiteX8" fmla="*/ 113238 w 12192000"/>
              <a:gd name="connsiteY8" fmla="*/ 77812 h 420560"/>
              <a:gd name="connsiteX9" fmla="*/ 0 w 12192000"/>
              <a:gd name="connsiteY9" fmla="*/ 60626 h 42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420560">
                <a:moveTo>
                  <a:pt x="0" y="0"/>
                </a:moveTo>
                <a:lnTo>
                  <a:pt x="167122" y="23927"/>
                </a:lnTo>
                <a:cubicBezTo>
                  <a:pt x="1688562" y="221904"/>
                  <a:pt x="3790411" y="344355"/>
                  <a:pt x="6112049" y="344355"/>
                </a:cubicBezTo>
                <a:cubicBezTo>
                  <a:pt x="8433687" y="344355"/>
                  <a:pt x="10535536" y="221904"/>
                  <a:pt x="12056976" y="23927"/>
                </a:cubicBezTo>
                <a:lnTo>
                  <a:pt x="12192000" y="4595"/>
                </a:lnTo>
                <a:lnTo>
                  <a:pt x="12192000" y="65497"/>
                </a:lnTo>
                <a:lnTo>
                  <a:pt x="12110860" y="77812"/>
                </a:lnTo>
                <a:cubicBezTo>
                  <a:pt x="10575630" y="289579"/>
                  <a:pt x="8454730" y="420560"/>
                  <a:pt x="6112049" y="420560"/>
                </a:cubicBezTo>
                <a:cubicBezTo>
                  <a:pt x="3769368" y="420560"/>
                  <a:pt x="1648468" y="289579"/>
                  <a:pt x="113238" y="77812"/>
                </a:cubicBezTo>
                <a:lnTo>
                  <a:pt x="0" y="60626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317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6" name="Freeform 7"/>
          <p:cNvSpPr>
            <a:spLocks noEditPoints="1"/>
          </p:cNvSpPr>
          <p:nvPr/>
        </p:nvSpPr>
        <p:spPr bwMode="gray">
          <a:xfrm>
            <a:off x="2080955" y="1403378"/>
            <a:ext cx="125771" cy="125771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1167059" lon="17133052" rev="398211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830939" y="2311948"/>
            <a:ext cx="2660691" cy="2898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43" name="Freihandform: Form 42"/>
          <p:cNvSpPr/>
          <p:nvPr/>
        </p:nvSpPr>
        <p:spPr>
          <a:xfrm>
            <a:off x="792000" y="2232000"/>
            <a:ext cx="2808000" cy="3024000"/>
          </a:xfrm>
          <a:custGeom>
            <a:avLst/>
            <a:gdLst>
              <a:gd name="connsiteX0" fmla="*/ 234000 w 2808000"/>
              <a:gd name="connsiteY0" fmla="*/ 238176 h 3024000"/>
              <a:gd name="connsiteX1" fmla="*/ 234000 w 2808000"/>
              <a:gd name="connsiteY1" fmla="*/ 2398176 h 3024000"/>
              <a:gd name="connsiteX2" fmla="*/ 2574000 w 2808000"/>
              <a:gd name="connsiteY2" fmla="*/ 2398176 h 3024000"/>
              <a:gd name="connsiteX3" fmla="*/ 2574000 w 2808000"/>
              <a:gd name="connsiteY3" fmla="*/ 238176 h 3024000"/>
              <a:gd name="connsiteX4" fmla="*/ 0 w 2808000"/>
              <a:gd name="connsiteY4" fmla="*/ 0 h 3024000"/>
              <a:gd name="connsiteX5" fmla="*/ 2808000 w 2808000"/>
              <a:gd name="connsiteY5" fmla="*/ 0 h 3024000"/>
              <a:gd name="connsiteX6" fmla="*/ 2808000 w 2808000"/>
              <a:gd name="connsiteY6" fmla="*/ 3024000 h 3024000"/>
              <a:gd name="connsiteX7" fmla="*/ 0 w 2808000"/>
              <a:gd name="connsiteY7" fmla="*/ 302400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000" h="3024000">
                <a:moveTo>
                  <a:pt x="234000" y="238176"/>
                </a:moveTo>
                <a:lnTo>
                  <a:pt x="234000" y="2398176"/>
                </a:lnTo>
                <a:lnTo>
                  <a:pt x="2574000" y="2398176"/>
                </a:lnTo>
                <a:lnTo>
                  <a:pt x="2574000" y="238176"/>
                </a:lnTo>
                <a:close/>
                <a:moveTo>
                  <a:pt x="0" y="0"/>
                </a:moveTo>
                <a:lnTo>
                  <a:pt x="2808000" y="0"/>
                </a:lnTo>
                <a:lnTo>
                  <a:pt x="2808000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7" name="Freihandform 57"/>
          <p:cNvSpPr/>
          <p:nvPr/>
        </p:nvSpPr>
        <p:spPr>
          <a:xfrm>
            <a:off x="1995461" y="780482"/>
            <a:ext cx="201233" cy="1788203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68372" lon="17091605" rev="180000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18" name="Gerader Verbinder 17"/>
          <p:cNvCxnSpPr/>
          <p:nvPr/>
        </p:nvCxnSpPr>
        <p:spPr>
          <a:xfrm flipV="1">
            <a:off x="2100081" y="1525127"/>
            <a:ext cx="31546" cy="41754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>
            <a:off x="1886054" y="1943675"/>
            <a:ext cx="208185" cy="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8491314" y="2188138"/>
            <a:ext cx="2660691" cy="2898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gray">
          <a:xfrm>
            <a:off x="9483438" y="1408872"/>
            <a:ext cx="132062" cy="132062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21297360" lon="15003026" rev="21453398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9" name="Freihandform: Form 48"/>
          <p:cNvSpPr/>
          <p:nvPr/>
        </p:nvSpPr>
        <p:spPr>
          <a:xfrm>
            <a:off x="8406219" y="2142000"/>
            <a:ext cx="2808000" cy="3024000"/>
          </a:xfrm>
          <a:custGeom>
            <a:avLst/>
            <a:gdLst>
              <a:gd name="connsiteX0" fmla="*/ 234000 w 2808000"/>
              <a:gd name="connsiteY0" fmla="*/ 238176 h 3024000"/>
              <a:gd name="connsiteX1" fmla="*/ 234000 w 2808000"/>
              <a:gd name="connsiteY1" fmla="*/ 2398176 h 3024000"/>
              <a:gd name="connsiteX2" fmla="*/ 2574000 w 2808000"/>
              <a:gd name="connsiteY2" fmla="*/ 2398176 h 3024000"/>
              <a:gd name="connsiteX3" fmla="*/ 2574000 w 2808000"/>
              <a:gd name="connsiteY3" fmla="*/ 238176 h 3024000"/>
              <a:gd name="connsiteX4" fmla="*/ 0 w 2808000"/>
              <a:gd name="connsiteY4" fmla="*/ 0 h 3024000"/>
              <a:gd name="connsiteX5" fmla="*/ 2808000 w 2808000"/>
              <a:gd name="connsiteY5" fmla="*/ 0 h 3024000"/>
              <a:gd name="connsiteX6" fmla="*/ 2808000 w 2808000"/>
              <a:gd name="connsiteY6" fmla="*/ 3024000 h 3024000"/>
              <a:gd name="connsiteX7" fmla="*/ 0 w 2808000"/>
              <a:gd name="connsiteY7" fmla="*/ 302400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000" h="3024000">
                <a:moveTo>
                  <a:pt x="234000" y="238176"/>
                </a:moveTo>
                <a:lnTo>
                  <a:pt x="234000" y="2398176"/>
                </a:lnTo>
                <a:lnTo>
                  <a:pt x="2574000" y="2398176"/>
                </a:lnTo>
                <a:lnTo>
                  <a:pt x="2574000" y="238176"/>
                </a:lnTo>
                <a:close/>
                <a:moveTo>
                  <a:pt x="0" y="0"/>
                </a:moveTo>
                <a:lnTo>
                  <a:pt x="2808000" y="0"/>
                </a:lnTo>
                <a:lnTo>
                  <a:pt x="2808000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0" name="Textfeld 49"/>
          <p:cNvSpPr txBox="1"/>
          <p:nvPr/>
        </p:nvSpPr>
        <p:spPr>
          <a:xfrm>
            <a:off x="9211965" y="4590168"/>
            <a:ext cx="1196510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MÄRZ</a:t>
            </a:r>
          </a:p>
        </p:txBody>
      </p:sp>
      <p:sp>
        <p:nvSpPr>
          <p:cNvPr id="21" name="Freihandform 61"/>
          <p:cNvSpPr/>
          <p:nvPr/>
        </p:nvSpPr>
        <p:spPr>
          <a:xfrm>
            <a:off x="9542624" y="747832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80991" lon="15561814" rev="21476852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22" name="Gerader Verbinder 21"/>
          <p:cNvCxnSpPr/>
          <p:nvPr/>
        </p:nvCxnSpPr>
        <p:spPr>
          <a:xfrm>
            <a:off x="9438227" y="1969206"/>
            <a:ext cx="218599" cy="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H="1" flipV="1">
            <a:off x="9408086" y="1408090"/>
            <a:ext cx="30141" cy="439482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46"/>
          <p:cNvSpPr/>
          <p:nvPr/>
        </p:nvSpPr>
        <p:spPr>
          <a:xfrm>
            <a:off x="4803461" y="2465865"/>
            <a:ext cx="2660691" cy="2898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24" name="Freeform 7"/>
          <p:cNvSpPr>
            <a:spLocks noEditPoints="1"/>
          </p:cNvSpPr>
          <p:nvPr/>
        </p:nvSpPr>
        <p:spPr bwMode="gray">
          <a:xfrm>
            <a:off x="6266926" y="1602545"/>
            <a:ext cx="132062" cy="132062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21574491" lon="16997116" rev="21375398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5" name="Freihandform: Form 44"/>
          <p:cNvSpPr/>
          <p:nvPr/>
        </p:nvSpPr>
        <p:spPr>
          <a:xfrm>
            <a:off x="4752000" y="2412000"/>
            <a:ext cx="2808000" cy="3024000"/>
          </a:xfrm>
          <a:custGeom>
            <a:avLst/>
            <a:gdLst>
              <a:gd name="connsiteX0" fmla="*/ 234000 w 2808000"/>
              <a:gd name="connsiteY0" fmla="*/ 238176 h 3024000"/>
              <a:gd name="connsiteX1" fmla="*/ 234000 w 2808000"/>
              <a:gd name="connsiteY1" fmla="*/ 2398176 h 3024000"/>
              <a:gd name="connsiteX2" fmla="*/ 2574000 w 2808000"/>
              <a:gd name="connsiteY2" fmla="*/ 2398176 h 3024000"/>
              <a:gd name="connsiteX3" fmla="*/ 2574000 w 2808000"/>
              <a:gd name="connsiteY3" fmla="*/ 238176 h 3024000"/>
              <a:gd name="connsiteX4" fmla="*/ 0 w 2808000"/>
              <a:gd name="connsiteY4" fmla="*/ 0 h 3024000"/>
              <a:gd name="connsiteX5" fmla="*/ 2808000 w 2808000"/>
              <a:gd name="connsiteY5" fmla="*/ 0 h 3024000"/>
              <a:gd name="connsiteX6" fmla="*/ 2808000 w 2808000"/>
              <a:gd name="connsiteY6" fmla="*/ 3024000 h 3024000"/>
              <a:gd name="connsiteX7" fmla="*/ 0 w 2808000"/>
              <a:gd name="connsiteY7" fmla="*/ 302400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000" h="3024000">
                <a:moveTo>
                  <a:pt x="234000" y="238176"/>
                </a:moveTo>
                <a:lnTo>
                  <a:pt x="234000" y="2398176"/>
                </a:lnTo>
                <a:lnTo>
                  <a:pt x="2574000" y="2398176"/>
                </a:lnTo>
                <a:lnTo>
                  <a:pt x="2574000" y="238176"/>
                </a:lnTo>
                <a:close/>
                <a:moveTo>
                  <a:pt x="0" y="0"/>
                </a:moveTo>
                <a:lnTo>
                  <a:pt x="2808000" y="0"/>
                </a:lnTo>
                <a:lnTo>
                  <a:pt x="2808000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25" name="Freihandform 65"/>
          <p:cNvSpPr/>
          <p:nvPr/>
        </p:nvSpPr>
        <p:spPr>
          <a:xfrm>
            <a:off x="6177155" y="948493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1280624" lon="16752531" rev="21410874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26" name="Gerader Verbinder 25"/>
          <p:cNvCxnSpPr/>
          <p:nvPr/>
        </p:nvCxnSpPr>
        <p:spPr>
          <a:xfrm>
            <a:off x="6037101" y="2162674"/>
            <a:ext cx="218599" cy="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>
              <a:rot lat="0" lon="0" rev="21299999"/>
            </a:camera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6263102" y="1730384"/>
            <a:ext cx="59881" cy="440574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>
              <a:rot lat="21300040" lon="5247" rev="21539760"/>
            </a:camera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1421116" y="4692777"/>
            <a:ext cx="1501208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JANUAR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5294145" y="4863517"/>
            <a:ext cx="1679014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FEBRUAR</a:t>
            </a:r>
          </a:p>
        </p:txBody>
      </p:sp>
      <p:graphicFrame>
        <p:nvGraphicFramePr>
          <p:cNvPr id="35" name="Tabel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113231"/>
              </p:ext>
            </p:extLst>
          </p:nvPr>
        </p:nvGraphicFramePr>
        <p:xfrm>
          <a:off x="1026000" y="2466000"/>
          <a:ext cx="2340002" cy="21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36" name="Tabel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583827"/>
              </p:ext>
            </p:extLst>
          </p:nvPr>
        </p:nvGraphicFramePr>
        <p:xfrm>
          <a:off x="4986000" y="2646000"/>
          <a:ext cx="2340002" cy="21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3172"/>
              </p:ext>
            </p:extLst>
          </p:nvPr>
        </p:nvGraphicFramePr>
        <p:xfrm>
          <a:off x="8640000" y="2394000"/>
          <a:ext cx="2340002" cy="21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1913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B2A7C"/>
            </a:gs>
            <a:gs pos="35000">
              <a:srgbClr val="1240A0"/>
            </a:gs>
            <a:gs pos="75000">
              <a:srgbClr val="3E90D9"/>
            </a:gs>
            <a:gs pos="95000">
              <a:srgbClr val="87AA5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Ausgabe 01-2017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www.powerpoint-aktuell.de</a:t>
            </a:r>
          </a:p>
        </p:txBody>
      </p:sp>
      <p:sp>
        <p:nvSpPr>
          <p:cNvPr id="6" name="Freihandform 54"/>
          <p:cNvSpPr/>
          <p:nvPr/>
        </p:nvSpPr>
        <p:spPr>
          <a:xfrm flipH="1">
            <a:off x="9504940" y="711227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80991" lon="15561814" rev="21476852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7" name="Freihandform 52"/>
          <p:cNvSpPr/>
          <p:nvPr/>
        </p:nvSpPr>
        <p:spPr>
          <a:xfrm flipH="1">
            <a:off x="6239915" y="911888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1260000" lon="16758000" rev="21408000"/>
            </a:camera>
            <a:lightRig rig="threePt" dir="t">
              <a:rot lat="0" lon="0" rev="36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8" name="Freihandform 55"/>
          <p:cNvSpPr/>
          <p:nvPr/>
        </p:nvSpPr>
        <p:spPr>
          <a:xfrm flipH="1">
            <a:off x="2055231" y="745621"/>
            <a:ext cx="201233" cy="1788203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68372" lon="17091605" rev="180000"/>
            </a:camera>
            <a:lightRig rig="threePt" dir="t">
              <a:rot lat="0" lon="0" rev="36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9" name="Freihandform 75"/>
          <p:cNvSpPr/>
          <p:nvPr/>
        </p:nvSpPr>
        <p:spPr>
          <a:xfrm>
            <a:off x="0" y="1889956"/>
            <a:ext cx="12192000" cy="420560"/>
          </a:xfrm>
          <a:custGeom>
            <a:avLst/>
            <a:gdLst>
              <a:gd name="connsiteX0" fmla="*/ 0 w 12192000"/>
              <a:gd name="connsiteY0" fmla="*/ 0 h 420560"/>
              <a:gd name="connsiteX1" fmla="*/ 167122 w 12192000"/>
              <a:gd name="connsiteY1" fmla="*/ 23927 h 420560"/>
              <a:gd name="connsiteX2" fmla="*/ 6112049 w 12192000"/>
              <a:gd name="connsiteY2" fmla="*/ 344355 h 420560"/>
              <a:gd name="connsiteX3" fmla="*/ 12056976 w 12192000"/>
              <a:gd name="connsiteY3" fmla="*/ 23927 h 420560"/>
              <a:gd name="connsiteX4" fmla="*/ 12192000 w 12192000"/>
              <a:gd name="connsiteY4" fmla="*/ 4595 h 420560"/>
              <a:gd name="connsiteX5" fmla="*/ 12192000 w 12192000"/>
              <a:gd name="connsiteY5" fmla="*/ 65497 h 420560"/>
              <a:gd name="connsiteX6" fmla="*/ 12110860 w 12192000"/>
              <a:gd name="connsiteY6" fmla="*/ 77812 h 420560"/>
              <a:gd name="connsiteX7" fmla="*/ 6112049 w 12192000"/>
              <a:gd name="connsiteY7" fmla="*/ 420560 h 420560"/>
              <a:gd name="connsiteX8" fmla="*/ 113238 w 12192000"/>
              <a:gd name="connsiteY8" fmla="*/ 77812 h 420560"/>
              <a:gd name="connsiteX9" fmla="*/ 0 w 12192000"/>
              <a:gd name="connsiteY9" fmla="*/ 60626 h 42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420560">
                <a:moveTo>
                  <a:pt x="0" y="0"/>
                </a:moveTo>
                <a:lnTo>
                  <a:pt x="167122" y="23927"/>
                </a:lnTo>
                <a:cubicBezTo>
                  <a:pt x="1688562" y="221904"/>
                  <a:pt x="3790411" y="344355"/>
                  <a:pt x="6112049" y="344355"/>
                </a:cubicBezTo>
                <a:cubicBezTo>
                  <a:pt x="8433687" y="344355"/>
                  <a:pt x="10535536" y="221904"/>
                  <a:pt x="12056976" y="23927"/>
                </a:cubicBezTo>
                <a:lnTo>
                  <a:pt x="12192000" y="4595"/>
                </a:lnTo>
                <a:lnTo>
                  <a:pt x="12192000" y="65497"/>
                </a:lnTo>
                <a:lnTo>
                  <a:pt x="12110860" y="77812"/>
                </a:lnTo>
                <a:cubicBezTo>
                  <a:pt x="10575630" y="289579"/>
                  <a:pt x="8454730" y="420560"/>
                  <a:pt x="6112049" y="420560"/>
                </a:cubicBezTo>
                <a:cubicBezTo>
                  <a:pt x="3769368" y="420560"/>
                  <a:pt x="1648468" y="289579"/>
                  <a:pt x="113238" y="77812"/>
                </a:cubicBezTo>
                <a:lnTo>
                  <a:pt x="0" y="60626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317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6" name="Freeform 7"/>
          <p:cNvSpPr>
            <a:spLocks noEditPoints="1"/>
          </p:cNvSpPr>
          <p:nvPr/>
        </p:nvSpPr>
        <p:spPr bwMode="gray">
          <a:xfrm>
            <a:off x="2080955" y="1403378"/>
            <a:ext cx="125771" cy="125771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1167059" lon="17133052" rev="398211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830939" y="2311948"/>
            <a:ext cx="2660691" cy="2898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39377"/>
              </p:ext>
            </p:extLst>
          </p:nvPr>
        </p:nvGraphicFramePr>
        <p:xfrm>
          <a:off x="1025999" y="2466000"/>
          <a:ext cx="2340002" cy="216000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33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Futura Md BT" panose="020B0602020204020303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3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5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6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7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10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11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12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14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17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18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19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21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24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25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26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27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28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3" name="Freihandform: Form 42"/>
          <p:cNvSpPr/>
          <p:nvPr/>
        </p:nvSpPr>
        <p:spPr>
          <a:xfrm>
            <a:off x="792000" y="2232000"/>
            <a:ext cx="2808000" cy="3024000"/>
          </a:xfrm>
          <a:custGeom>
            <a:avLst/>
            <a:gdLst>
              <a:gd name="connsiteX0" fmla="*/ 234000 w 2808000"/>
              <a:gd name="connsiteY0" fmla="*/ 238176 h 3024000"/>
              <a:gd name="connsiteX1" fmla="*/ 234000 w 2808000"/>
              <a:gd name="connsiteY1" fmla="*/ 2398176 h 3024000"/>
              <a:gd name="connsiteX2" fmla="*/ 2574000 w 2808000"/>
              <a:gd name="connsiteY2" fmla="*/ 2398176 h 3024000"/>
              <a:gd name="connsiteX3" fmla="*/ 2574000 w 2808000"/>
              <a:gd name="connsiteY3" fmla="*/ 238176 h 3024000"/>
              <a:gd name="connsiteX4" fmla="*/ 0 w 2808000"/>
              <a:gd name="connsiteY4" fmla="*/ 0 h 3024000"/>
              <a:gd name="connsiteX5" fmla="*/ 2808000 w 2808000"/>
              <a:gd name="connsiteY5" fmla="*/ 0 h 3024000"/>
              <a:gd name="connsiteX6" fmla="*/ 2808000 w 2808000"/>
              <a:gd name="connsiteY6" fmla="*/ 3024000 h 3024000"/>
              <a:gd name="connsiteX7" fmla="*/ 0 w 2808000"/>
              <a:gd name="connsiteY7" fmla="*/ 302400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000" h="3024000">
                <a:moveTo>
                  <a:pt x="234000" y="238176"/>
                </a:moveTo>
                <a:lnTo>
                  <a:pt x="234000" y="2398176"/>
                </a:lnTo>
                <a:lnTo>
                  <a:pt x="2574000" y="2398176"/>
                </a:lnTo>
                <a:lnTo>
                  <a:pt x="2574000" y="238176"/>
                </a:lnTo>
                <a:close/>
                <a:moveTo>
                  <a:pt x="0" y="0"/>
                </a:moveTo>
                <a:lnTo>
                  <a:pt x="2808000" y="0"/>
                </a:lnTo>
                <a:lnTo>
                  <a:pt x="2808000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7" name="Freihandform 57"/>
          <p:cNvSpPr/>
          <p:nvPr/>
        </p:nvSpPr>
        <p:spPr>
          <a:xfrm>
            <a:off x="1995461" y="780482"/>
            <a:ext cx="201233" cy="1788203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68372" lon="17091605" rev="180000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18" name="Gerader Verbinder 17"/>
          <p:cNvCxnSpPr/>
          <p:nvPr/>
        </p:nvCxnSpPr>
        <p:spPr>
          <a:xfrm flipV="1">
            <a:off x="2100081" y="1525127"/>
            <a:ext cx="31546" cy="41754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>
            <a:off x="1886054" y="1943675"/>
            <a:ext cx="208185" cy="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8491314" y="2188138"/>
            <a:ext cx="2660691" cy="2898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766533"/>
              </p:ext>
            </p:extLst>
          </p:nvPr>
        </p:nvGraphicFramePr>
        <p:xfrm>
          <a:off x="8640218" y="2394000"/>
          <a:ext cx="2340002" cy="2159998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33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16637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1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2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681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5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6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7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8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9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681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12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14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15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16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17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681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19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21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22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23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</a:rPr>
                        <a:t>24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681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26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27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28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29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30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6637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0" name="Freeform 7"/>
          <p:cNvSpPr>
            <a:spLocks noEditPoints="1"/>
          </p:cNvSpPr>
          <p:nvPr/>
        </p:nvSpPr>
        <p:spPr bwMode="gray">
          <a:xfrm>
            <a:off x="9483438" y="1408872"/>
            <a:ext cx="132062" cy="132062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21297360" lon="15003026" rev="21453398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9" name="Freihandform: Form 48"/>
          <p:cNvSpPr/>
          <p:nvPr/>
        </p:nvSpPr>
        <p:spPr>
          <a:xfrm>
            <a:off x="8406219" y="2142000"/>
            <a:ext cx="2808000" cy="3024000"/>
          </a:xfrm>
          <a:custGeom>
            <a:avLst/>
            <a:gdLst>
              <a:gd name="connsiteX0" fmla="*/ 234000 w 2808000"/>
              <a:gd name="connsiteY0" fmla="*/ 238176 h 3024000"/>
              <a:gd name="connsiteX1" fmla="*/ 234000 w 2808000"/>
              <a:gd name="connsiteY1" fmla="*/ 2398176 h 3024000"/>
              <a:gd name="connsiteX2" fmla="*/ 2574000 w 2808000"/>
              <a:gd name="connsiteY2" fmla="*/ 2398176 h 3024000"/>
              <a:gd name="connsiteX3" fmla="*/ 2574000 w 2808000"/>
              <a:gd name="connsiteY3" fmla="*/ 238176 h 3024000"/>
              <a:gd name="connsiteX4" fmla="*/ 0 w 2808000"/>
              <a:gd name="connsiteY4" fmla="*/ 0 h 3024000"/>
              <a:gd name="connsiteX5" fmla="*/ 2808000 w 2808000"/>
              <a:gd name="connsiteY5" fmla="*/ 0 h 3024000"/>
              <a:gd name="connsiteX6" fmla="*/ 2808000 w 2808000"/>
              <a:gd name="connsiteY6" fmla="*/ 3024000 h 3024000"/>
              <a:gd name="connsiteX7" fmla="*/ 0 w 2808000"/>
              <a:gd name="connsiteY7" fmla="*/ 302400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000" h="3024000">
                <a:moveTo>
                  <a:pt x="234000" y="238176"/>
                </a:moveTo>
                <a:lnTo>
                  <a:pt x="234000" y="2398176"/>
                </a:lnTo>
                <a:lnTo>
                  <a:pt x="2574000" y="2398176"/>
                </a:lnTo>
                <a:lnTo>
                  <a:pt x="2574000" y="238176"/>
                </a:lnTo>
                <a:close/>
                <a:moveTo>
                  <a:pt x="0" y="0"/>
                </a:moveTo>
                <a:lnTo>
                  <a:pt x="2808000" y="0"/>
                </a:lnTo>
                <a:lnTo>
                  <a:pt x="2808000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  <a:scene3d>
            <a:camera prst="orthographicFront"/>
            <a:lightRig rig="threePt" dir="t"/>
          </a:scene3d>
          <a:sp3d extrusionH="12700">
            <a:bevelT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0" name="Textfeld 49"/>
          <p:cNvSpPr txBox="1"/>
          <p:nvPr/>
        </p:nvSpPr>
        <p:spPr>
          <a:xfrm>
            <a:off x="9321770" y="4590168"/>
            <a:ext cx="976899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JUNI</a:t>
            </a:r>
          </a:p>
        </p:txBody>
      </p:sp>
      <p:sp>
        <p:nvSpPr>
          <p:cNvPr id="21" name="Freihandform 61"/>
          <p:cNvSpPr/>
          <p:nvPr/>
        </p:nvSpPr>
        <p:spPr>
          <a:xfrm>
            <a:off x="9542624" y="747832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80991" lon="15561814" rev="21476852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22" name="Gerader Verbinder 21"/>
          <p:cNvCxnSpPr/>
          <p:nvPr/>
        </p:nvCxnSpPr>
        <p:spPr>
          <a:xfrm>
            <a:off x="9438227" y="1969206"/>
            <a:ext cx="218599" cy="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H="1" flipV="1">
            <a:off x="9408086" y="1408090"/>
            <a:ext cx="30141" cy="439482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46"/>
          <p:cNvSpPr/>
          <p:nvPr/>
        </p:nvSpPr>
        <p:spPr>
          <a:xfrm>
            <a:off x="4803461" y="2465865"/>
            <a:ext cx="2660691" cy="2898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480133"/>
              </p:ext>
            </p:extLst>
          </p:nvPr>
        </p:nvGraphicFramePr>
        <p:xfrm>
          <a:off x="4985999" y="2646000"/>
          <a:ext cx="2340002" cy="216000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33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3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4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5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8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9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10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11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12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15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16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17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18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19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22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23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24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25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26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27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29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30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31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Futura Md BT" panose="020B06020202040203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4" name="Freeform 7"/>
          <p:cNvSpPr>
            <a:spLocks noEditPoints="1"/>
          </p:cNvSpPr>
          <p:nvPr/>
        </p:nvSpPr>
        <p:spPr bwMode="gray">
          <a:xfrm>
            <a:off x="6266926" y="1602545"/>
            <a:ext cx="132062" cy="132062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21574491" lon="16997116" rev="21375398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5" name="Freihandform: Form 44"/>
          <p:cNvSpPr/>
          <p:nvPr/>
        </p:nvSpPr>
        <p:spPr>
          <a:xfrm>
            <a:off x="4752000" y="2412000"/>
            <a:ext cx="2808000" cy="3024000"/>
          </a:xfrm>
          <a:custGeom>
            <a:avLst/>
            <a:gdLst>
              <a:gd name="connsiteX0" fmla="*/ 234000 w 2808000"/>
              <a:gd name="connsiteY0" fmla="*/ 238176 h 3024000"/>
              <a:gd name="connsiteX1" fmla="*/ 234000 w 2808000"/>
              <a:gd name="connsiteY1" fmla="*/ 2398176 h 3024000"/>
              <a:gd name="connsiteX2" fmla="*/ 2574000 w 2808000"/>
              <a:gd name="connsiteY2" fmla="*/ 2398176 h 3024000"/>
              <a:gd name="connsiteX3" fmla="*/ 2574000 w 2808000"/>
              <a:gd name="connsiteY3" fmla="*/ 238176 h 3024000"/>
              <a:gd name="connsiteX4" fmla="*/ 0 w 2808000"/>
              <a:gd name="connsiteY4" fmla="*/ 0 h 3024000"/>
              <a:gd name="connsiteX5" fmla="*/ 2808000 w 2808000"/>
              <a:gd name="connsiteY5" fmla="*/ 0 h 3024000"/>
              <a:gd name="connsiteX6" fmla="*/ 2808000 w 2808000"/>
              <a:gd name="connsiteY6" fmla="*/ 3024000 h 3024000"/>
              <a:gd name="connsiteX7" fmla="*/ 0 w 2808000"/>
              <a:gd name="connsiteY7" fmla="*/ 302400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000" h="3024000">
                <a:moveTo>
                  <a:pt x="234000" y="238176"/>
                </a:moveTo>
                <a:lnTo>
                  <a:pt x="234000" y="2398176"/>
                </a:lnTo>
                <a:lnTo>
                  <a:pt x="2574000" y="2398176"/>
                </a:lnTo>
                <a:lnTo>
                  <a:pt x="2574000" y="238176"/>
                </a:lnTo>
                <a:close/>
                <a:moveTo>
                  <a:pt x="0" y="0"/>
                </a:moveTo>
                <a:lnTo>
                  <a:pt x="2808000" y="0"/>
                </a:lnTo>
                <a:lnTo>
                  <a:pt x="2808000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25" name="Freihandform 65"/>
          <p:cNvSpPr/>
          <p:nvPr/>
        </p:nvSpPr>
        <p:spPr>
          <a:xfrm>
            <a:off x="6177155" y="948493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1280624" lon="16752531" rev="21410874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26" name="Gerader Verbinder 25"/>
          <p:cNvCxnSpPr/>
          <p:nvPr/>
        </p:nvCxnSpPr>
        <p:spPr>
          <a:xfrm>
            <a:off x="6037101" y="2162674"/>
            <a:ext cx="218599" cy="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>
              <a:rot lat="0" lon="0" rev="21299999"/>
            </a:camera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6263102" y="1730384"/>
            <a:ext cx="59881" cy="440574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>
              <a:rot lat="21300040" lon="5247" rev="21539760"/>
            </a:camera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1596709" y="4692777"/>
            <a:ext cx="1150022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APRIL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5674055" y="4863517"/>
            <a:ext cx="919191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MAI</a:t>
            </a:r>
          </a:p>
        </p:txBody>
      </p:sp>
    </p:spTree>
    <p:extLst>
      <p:ext uri="{BB962C8B-B14F-4D97-AF65-F5344CB8AC3E}">
        <p14:creationId xmlns:p14="http://schemas.microsoft.com/office/powerpoint/2010/main" val="32745399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B2A7C"/>
            </a:gs>
            <a:gs pos="35000">
              <a:srgbClr val="1240A0"/>
            </a:gs>
            <a:gs pos="75000">
              <a:srgbClr val="3E90D9"/>
            </a:gs>
            <a:gs pos="95000">
              <a:srgbClr val="87AA5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Ausgabe 01-2017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www.powerpoint-aktuell.de</a:t>
            </a:r>
          </a:p>
        </p:txBody>
      </p:sp>
      <p:sp>
        <p:nvSpPr>
          <p:cNvPr id="6" name="Freihandform 54"/>
          <p:cNvSpPr/>
          <p:nvPr/>
        </p:nvSpPr>
        <p:spPr>
          <a:xfrm flipH="1">
            <a:off x="9504940" y="711227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80991" lon="15561814" rev="21476852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7" name="Freihandform 52"/>
          <p:cNvSpPr/>
          <p:nvPr/>
        </p:nvSpPr>
        <p:spPr>
          <a:xfrm flipH="1">
            <a:off x="6239915" y="911888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1260000" lon="16758000" rev="21408000"/>
            </a:camera>
            <a:lightRig rig="threePt" dir="t">
              <a:rot lat="0" lon="0" rev="36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8" name="Freihandform 55"/>
          <p:cNvSpPr/>
          <p:nvPr/>
        </p:nvSpPr>
        <p:spPr>
          <a:xfrm flipH="1">
            <a:off x="2055231" y="745621"/>
            <a:ext cx="201233" cy="1788203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68372" lon="17091605" rev="180000"/>
            </a:camera>
            <a:lightRig rig="threePt" dir="t">
              <a:rot lat="0" lon="0" rev="36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9" name="Freihandform 75"/>
          <p:cNvSpPr/>
          <p:nvPr/>
        </p:nvSpPr>
        <p:spPr>
          <a:xfrm>
            <a:off x="0" y="1889956"/>
            <a:ext cx="12192000" cy="420560"/>
          </a:xfrm>
          <a:custGeom>
            <a:avLst/>
            <a:gdLst>
              <a:gd name="connsiteX0" fmla="*/ 0 w 12192000"/>
              <a:gd name="connsiteY0" fmla="*/ 0 h 420560"/>
              <a:gd name="connsiteX1" fmla="*/ 167122 w 12192000"/>
              <a:gd name="connsiteY1" fmla="*/ 23927 h 420560"/>
              <a:gd name="connsiteX2" fmla="*/ 6112049 w 12192000"/>
              <a:gd name="connsiteY2" fmla="*/ 344355 h 420560"/>
              <a:gd name="connsiteX3" fmla="*/ 12056976 w 12192000"/>
              <a:gd name="connsiteY3" fmla="*/ 23927 h 420560"/>
              <a:gd name="connsiteX4" fmla="*/ 12192000 w 12192000"/>
              <a:gd name="connsiteY4" fmla="*/ 4595 h 420560"/>
              <a:gd name="connsiteX5" fmla="*/ 12192000 w 12192000"/>
              <a:gd name="connsiteY5" fmla="*/ 65497 h 420560"/>
              <a:gd name="connsiteX6" fmla="*/ 12110860 w 12192000"/>
              <a:gd name="connsiteY6" fmla="*/ 77812 h 420560"/>
              <a:gd name="connsiteX7" fmla="*/ 6112049 w 12192000"/>
              <a:gd name="connsiteY7" fmla="*/ 420560 h 420560"/>
              <a:gd name="connsiteX8" fmla="*/ 113238 w 12192000"/>
              <a:gd name="connsiteY8" fmla="*/ 77812 h 420560"/>
              <a:gd name="connsiteX9" fmla="*/ 0 w 12192000"/>
              <a:gd name="connsiteY9" fmla="*/ 60626 h 42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420560">
                <a:moveTo>
                  <a:pt x="0" y="0"/>
                </a:moveTo>
                <a:lnTo>
                  <a:pt x="167122" y="23927"/>
                </a:lnTo>
                <a:cubicBezTo>
                  <a:pt x="1688562" y="221904"/>
                  <a:pt x="3790411" y="344355"/>
                  <a:pt x="6112049" y="344355"/>
                </a:cubicBezTo>
                <a:cubicBezTo>
                  <a:pt x="8433687" y="344355"/>
                  <a:pt x="10535536" y="221904"/>
                  <a:pt x="12056976" y="23927"/>
                </a:cubicBezTo>
                <a:lnTo>
                  <a:pt x="12192000" y="4595"/>
                </a:lnTo>
                <a:lnTo>
                  <a:pt x="12192000" y="65497"/>
                </a:lnTo>
                <a:lnTo>
                  <a:pt x="12110860" y="77812"/>
                </a:lnTo>
                <a:cubicBezTo>
                  <a:pt x="10575630" y="289579"/>
                  <a:pt x="8454730" y="420560"/>
                  <a:pt x="6112049" y="420560"/>
                </a:cubicBezTo>
                <a:cubicBezTo>
                  <a:pt x="3769368" y="420560"/>
                  <a:pt x="1648468" y="289579"/>
                  <a:pt x="113238" y="77812"/>
                </a:cubicBezTo>
                <a:lnTo>
                  <a:pt x="0" y="60626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317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6" name="Freeform 7"/>
          <p:cNvSpPr>
            <a:spLocks noEditPoints="1"/>
          </p:cNvSpPr>
          <p:nvPr/>
        </p:nvSpPr>
        <p:spPr bwMode="gray">
          <a:xfrm>
            <a:off x="2080955" y="1403378"/>
            <a:ext cx="125771" cy="125771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1167059" lon="17133052" rev="398211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830939" y="2311948"/>
            <a:ext cx="2660691" cy="2898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43" name="Freihandform: Form 42"/>
          <p:cNvSpPr/>
          <p:nvPr/>
        </p:nvSpPr>
        <p:spPr>
          <a:xfrm>
            <a:off x="792000" y="2232000"/>
            <a:ext cx="2808000" cy="3024000"/>
          </a:xfrm>
          <a:custGeom>
            <a:avLst/>
            <a:gdLst>
              <a:gd name="connsiteX0" fmla="*/ 234000 w 2808000"/>
              <a:gd name="connsiteY0" fmla="*/ 238176 h 3024000"/>
              <a:gd name="connsiteX1" fmla="*/ 234000 w 2808000"/>
              <a:gd name="connsiteY1" fmla="*/ 2398176 h 3024000"/>
              <a:gd name="connsiteX2" fmla="*/ 2574000 w 2808000"/>
              <a:gd name="connsiteY2" fmla="*/ 2398176 h 3024000"/>
              <a:gd name="connsiteX3" fmla="*/ 2574000 w 2808000"/>
              <a:gd name="connsiteY3" fmla="*/ 238176 h 3024000"/>
              <a:gd name="connsiteX4" fmla="*/ 0 w 2808000"/>
              <a:gd name="connsiteY4" fmla="*/ 0 h 3024000"/>
              <a:gd name="connsiteX5" fmla="*/ 2808000 w 2808000"/>
              <a:gd name="connsiteY5" fmla="*/ 0 h 3024000"/>
              <a:gd name="connsiteX6" fmla="*/ 2808000 w 2808000"/>
              <a:gd name="connsiteY6" fmla="*/ 3024000 h 3024000"/>
              <a:gd name="connsiteX7" fmla="*/ 0 w 2808000"/>
              <a:gd name="connsiteY7" fmla="*/ 302400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000" h="3024000">
                <a:moveTo>
                  <a:pt x="234000" y="238176"/>
                </a:moveTo>
                <a:lnTo>
                  <a:pt x="234000" y="2398176"/>
                </a:lnTo>
                <a:lnTo>
                  <a:pt x="2574000" y="2398176"/>
                </a:lnTo>
                <a:lnTo>
                  <a:pt x="2574000" y="238176"/>
                </a:lnTo>
                <a:close/>
                <a:moveTo>
                  <a:pt x="0" y="0"/>
                </a:moveTo>
                <a:lnTo>
                  <a:pt x="2808000" y="0"/>
                </a:lnTo>
                <a:lnTo>
                  <a:pt x="2808000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7" name="Freihandform 57"/>
          <p:cNvSpPr/>
          <p:nvPr/>
        </p:nvSpPr>
        <p:spPr>
          <a:xfrm>
            <a:off x="1995461" y="780482"/>
            <a:ext cx="201233" cy="1788203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68372" lon="17091605" rev="180000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18" name="Gerader Verbinder 17"/>
          <p:cNvCxnSpPr/>
          <p:nvPr/>
        </p:nvCxnSpPr>
        <p:spPr>
          <a:xfrm flipV="1">
            <a:off x="2100081" y="1525127"/>
            <a:ext cx="31546" cy="41754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>
            <a:off x="1886054" y="1943675"/>
            <a:ext cx="208185" cy="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8491314" y="2188138"/>
            <a:ext cx="2660691" cy="2898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gray">
          <a:xfrm>
            <a:off x="9483438" y="1408872"/>
            <a:ext cx="132062" cy="132062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21297360" lon="15003026" rev="21453398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9" name="Freihandform: Form 48"/>
          <p:cNvSpPr/>
          <p:nvPr/>
        </p:nvSpPr>
        <p:spPr>
          <a:xfrm>
            <a:off x="8406219" y="2142000"/>
            <a:ext cx="2808000" cy="3024000"/>
          </a:xfrm>
          <a:custGeom>
            <a:avLst/>
            <a:gdLst>
              <a:gd name="connsiteX0" fmla="*/ 234000 w 2808000"/>
              <a:gd name="connsiteY0" fmla="*/ 238176 h 3024000"/>
              <a:gd name="connsiteX1" fmla="*/ 234000 w 2808000"/>
              <a:gd name="connsiteY1" fmla="*/ 2398176 h 3024000"/>
              <a:gd name="connsiteX2" fmla="*/ 2574000 w 2808000"/>
              <a:gd name="connsiteY2" fmla="*/ 2398176 h 3024000"/>
              <a:gd name="connsiteX3" fmla="*/ 2574000 w 2808000"/>
              <a:gd name="connsiteY3" fmla="*/ 238176 h 3024000"/>
              <a:gd name="connsiteX4" fmla="*/ 0 w 2808000"/>
              <a:gd name="connsiteY4" fmla="*/ 0 h 3024000"/>
              <a:gd name="connsiteX5" fmla="*/ 2808000 w 2808000"/>
              <a:gd name="connsiteY5" fmla="*/ 0 h 3024000"/>
              <a:gd name="connsiteX6" fmla="*/ 2808000 w 2808000"/>
              <a:gd name="connsiteY6" fmla="*/ 3024000 h 3024000"/>
              <a:gd name="connsiteX7" fmla="*/ 0 w 2808000"/>
              <a:gd name="connsiteY7" fmla="*/ 302400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000" h="3024000">
                <a:moveTo>
                  <a:pt x="234000" y="238176"/>
                </a:moveTo>
                <a:lnTo>
                  <a:pt x="234000" y="2398176"/>
                </a:lnTo>
                <a:lnTo>
                  <a:pt x="2574000" y="2398176"/>
                </a:lnTo>
                <a:lnTo>
                  <a:pt x="2574000" y="238176"/>
                </a:lnTo>
                <a:close/>
                <a:moveTo>
                  <a:pt x="0" y="0"/>
                </a:moveTo>
                <a:lnTo>
                  <a:pt x="2808000" y="0"/>
                </a:lnTo>
                <a:lnTo>
                  <a:pt x="2808000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0" name="Textfeld 49"/>
          <p:cNvSpPr txBox="1"/>
          <p:nvPr/>
        </p:nvSpPr>
        <p:spPr>
          <a:xfrm>
            <a:off x="8774859" y="4590168"/>
            <a:ext cx="2070723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SEPTEMBER</a:t>
            </a:r>
          </a:p>
        </p:txBody>
      </p:sp>
      <p:sp>
        <p:nvSpPr>
          <p:cNvPr id="21" name="Freihandform 61"/>
          <p:cNvSpPr/>
          <p:nvPr/>
        </p:nvSpPr>
        <p:spPr>
          <a:xfrm>
            <a:off x="9542624" y="747832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80991" lon="15561814" rev="21476852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22" name="Gerader Verbinder 21"/>
          <p:cNvCxnSpPr/>
          <p:nvPr/>
        </p:nvCxnSpPr>
        <p:spPr>
          <a:xfrm>
            <a:off x="9438227" y="1969206"/>
            <a:ext cx="218599" cy="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H="1" flipV="1">
            <a:off x="9408086" y="1408090"/>
            <a:ext cx="30141" cy="439482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46"/>
          <p:cNvSpPr/>
          <p:nvPr/>
        </p:nvSpPr>
        <p:spPr>
          <a:xfrm>
            <a:off x="4803461" y="2465865"/>
            <a:ext cx="2660691" cy="2898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24" name="Freeform 7"/>
          <p:cNvSpPr>
            <a:spLocks noEditPoints="1"/>
          </p:cNvSpPr>
          <p:nvPr/>
        </p:nvSpPr>
        <p:spPr bwMode="gray">
          <a:xfrm>
            <a:off x="6266926" y="1602545"/>
            <a:ext cx="132062" cy="132062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21574491" lon="16997116" rev="21375398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5" name="Freihandform: Form 44"/>
          <p:cNvSpPr/>
          <p:nvPr/>
        </p:nvSpPr>
        <p:spPr>
          <a:xfrm>
            <a:off x="4752000" y="2412000"/>
            <a:ext cx="2808000" cy="3024000"/>
          </a:xfrm>
          <a:custGeom>
            <a:avLst/>
            <a:gdLst>
              <a:gd name="connsiteX0" fmla="*/ 234000 w 2808000"/>
              <a:gd name="connsiteY0" fmla="*/ 238176 h 3024000"/>
              <a:gd name="connsiteX1" fmla="*/ 234000 w 2808000"/>
              <a:gd name="connsiteY1" fmla="*/ 2398176 h 3024000"/>
              <a:gd name="connsiteX2" fmla="*/ 2574000 w 2808000"/>
              <a:gd name="connsiteY2" fmla="*/ 2398176 h 3024000"/>
              <a:gd name="connsiteX3" fmla="*/ 2574000 w 2808000"/>
              <a:gd name="connsiteY3" fmla="*/ 238176 h 3024000"/>
              <a:gd name="connsiteX4" fmla="*/ 0 w 2808000"/>
              <a:gd name="connsiteY4" fmla="*/ 0 h 3024000"/>
              <a:gd name="connsiteX5" fmla="*/ 2808000 w 2808000"/>
              <a:gd name="connsiteY5" fmla="*/ 0 h 3024000"/>
              <a:gd name="connsiteX6" fmla="*/ 2808000 w 2808000"/>
              <a:gd name="connsiteY6" fmla="*/ 3024000 h 3024000"/>
              <a:gd name="connsiteX7" fmla="*/ 0 w 2808000"/>
              <a:gd name="connsiteY7" fmla="*/ 302400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000" h="3024000">
                <a:moveTo>
                  <a:pt x="234000" y="238176"/>
                </a:moveTo>
                <a:lnTo>
                  <a:pt x="234000" y="2398176"/>
                </a:lnTo>
                <a:lnTo>
                  <a:pt x="2574000" y="2398176"/>
                </a:lnTo>
                <a:lnTo>
                  <a:pt x="2574000" y="238176"/>
                </a:lnTo>
                <a:close/>
                <a:moveTo>
                  <a:pt x="0" y="0"/>
                </a:moveTo>
                <a:lnTo>
                  <a:pt x="2808000" y="0"/>
                </a:lnTo>
                <a:lnTo>
                  <a:pt x="2808000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25" name="Freihandform 65"/>
          <p:cNvSpPr/>
          <p:nvPr/>
        </p:nvSpPr>
        <p:spPr>
          <a:xfrm>
            <a:off x="6177155" y="948493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1280624" lon="16752531" rev="21410874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26" name="Gerader Verbinder 25"/>
          <p:cNvCxnSpPr/>
          <p:nvPr/>
        </p:nvCxnSpPr>
        <p:spPr>
          <a:xfrm>
            <a:off x="6037101" y="2162674"/>
            <a:ext cx="218599" cy="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>
              <a:rot lat="0" lon="0" rev="21299999"/>
            </a:camera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6263102" y="1730384"/>
            <a:ext cx="59881" cy="440574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>
              <a:rot lat="21300040" lon="5247" rev="21539760"/>
            </a:camera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1725750" y="4692777"/>
            <a:ext cx="891939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JULI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5361503" y="4863517"/>
            <a:ext cx="1544297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AUGUST</a:t>
            </a:r>
          </a:p>
        </p:txBody>
      </p:sp>
      <p:graphicFrame>
        <p:nvGraphicFramePr>
          <p:cNvPr id="35" name="Tabel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923026"/>
              </p:ext>
            </p:extLst>
          </p:nvPr>
        </p:nvGraphicFramePr>
        <p:xfrm>
          <a:off x="1026000" y="2466000"/>
          <a:ext cx="2340002" cy="21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36" name="Tabel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632607"/>
              </p:ext>
            </p:extLst>
          </p:nvPr>
        </p:nvGraphicFramePr>
        <p:xfrm>
          <a:off x="4986000" y="2646000"/>
          <a:ext cx="2340002" cy="21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313303"/>
              </p:ext>
            </p:extLst>
          </p:nvPr>
        </p:nvGraphicFramePr>
        <p:xfrm>
          <a:off x="8640000" y="2394000"/>
          <a:ext cx="2340002" cy="21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7773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B2A7C"/>
            </a:gs>
            <a:gs pos="35000">
              <a:srgbClr val="1240A0"/>
            </a:gs>
            <a:gs pos="75000">
              <a:srgbClr val="3E90D9"/>
            </a:gs>
            <a:gs pos="95000">
              <a:srgbClr val="87AA5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Ausgabe 01-2017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www.powerpoint-aktuell.de</a:t>
            </a:r>
          </a:p>
        </p:txBody>
      </p:sp>
      <p:sp>
        <p:nvSpPr>
          <p:cNvPr id="6" name="Freihandform 54"/>
          <p:cNvSpPr/>
          <p:nvPr/>
        </p:nvSpPr>
        <p:spPr>
          <a:xfrm flipH="1">
            <a:off x="9504940" y="711227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80991" lon="15561814" rev="21476852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7" name="Freihandform 52"/>
          <p:cNvSpPr/>
          <p:nvPr/>
        </p:nvSpPr>
        <p:spPr>
          <a:xfrm flipH="1">
            <a:off x="6239915" y="911888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1260000" lon="16758000" rev="21408000"/>
            </a:camera>
            <a:lightRig rig="threePt" dir="t">
              <a:rot lat="0" lon="0" rev="36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8" name="Freihandform 55"/>
          <p:cNvSpPr/>
          <p:nvPr/>
        </p:nvSpPr>
        <p:spPr>
          <a:xfrm flipH="1">
            <a:off x="2055231" y="745621"/>
            <a:ext cx="201233" cy="1788203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68372" lon="17091605" rev="180000"/>
            </a:camera>
            <a:lightRig rig="threePt" dir="t">
              <a:rot lat="0" lon="0" rev="36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9" name="Freihandform 75"/>
          <p:cNvSpPr/>
          <p:nvPr/>
        </p:nvSpPr>
        <p:spPr>
          <a:xfrm>
            <a:off x="0" y="1889956"/>
            <a:ext cx="12192000" cy="420560"/>
          </a:xfrm>
          <a:custGeom>
            <a:avLst/>
            <a:gdLst>
              <a:gd name="connsiteX0" fmla="*/ 0 w 12192000"/>
              <a:gd name="connsiteY0" fmla="*/ 0 h 420560"/>
              <a:gd name="connsiteX1" fmla="*/ 167122 w 12192000"/>
              <a:gd name="connsiteY1" fmla="*/ 23927 h 420560"/>
              <a:gd name="connsiteX2" fmla="*/ 6112049 w 12192000"/>
              <a:gd name="connsiteY2" fmla="*/ 344355 h 420560"/>
              <a:gd name="connsiteX3" fmla="*/ 12056976 w 12192000"/>
              <a:gd name="connsiteY3" fmla="*/ 23927 h 420560"/>
              <a:gd name="connsiteX4" fmla="*/ 12192000 w 12192000"/>
              <a:gd name="connsiteY4" fmla="*/ 4595 h 420560"/>
              <a:gd name="connsiteX5" fmla="*/ 12192000 w 12192000"/>
              <a:gd name="connsiteY5" fmla="*/ 65497 h 420560"/>
              <a:gd name="connsiteX6" fmla="*/ 12110860 w 12192000"/>
              <a:gd name="connsiteY6" fmla="*/ 77812 h 420560"/>
              <a:gd name="connsiteX7" fmla="*/ 6112049 w 12192000"/>
              <a:gd name="connsiteY7" fmla="*/ 420560 h 420560"/>
              <a:gd name="connsiteX8" fmla="*/ 113238 w 12192000"/>
              <a:gd name="connsiteY8" fmla="*/ 77812 h 420560"/>
              <a:gd name="connsiteX9" fmla="*/ 0 w 12192000"/>
              <a:gd name="connsiteY9" fmla="*/ 60626 h 42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420560">
                <a:moveTo>
                  <a:pt x="0" y="0"/>
                </a:moveTo>
                <a:lnTo>
                  <a:pt x="167122" y="23927"/>
                </a:lnTo>
                <a:cubicBezTo>
                  <a:pt x="1688562" y="221904"/>
                  <a:pt x="3790411" y="344355"/>
                  <a:pt x="6112049" y="344355"/>
                </a:cubicBezTo>
                <a:cubicBezTo>
                  <a:pt x="8433687" y="344355"/>
                  <a:pt x="10535536" y="221904"/>
                  <a:pt x="12056976" y="23927"/>
                </a:cubicBezTo>
                <a:lnTo>
                  <a:pt x="12192000" y="4595"/>
                </a:lnTo>
                <a:lnTo>
                  <a:pt x="12192000" y="65497"/>
                </a:lnTo>
                <a:lnTo>
                  <a:pt x="12110860" y="77812"/>
                </a:lnTo>
                <a:cubicBezTo>
                  <a:pt x="10575630" y="289579"/>
                  <a:pt x="8454730" y="420560"/>
                  <a:pt x="6112049" y="420560"/>
                </a:cubicBezTo>
                <a:cubicBezTo>
                  <a:pt x="3769368" y="420560"/>
                  <a:pt x="1648468" y="289579"/>
                  <a:pt x="113238" y="77812"/>
                </a:cubicBezTo>
                <a:lnTo>
                  <a:pt x="0" y="60626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317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6" name="Freeform 7"/>
          <p:cNvSpPr>
            <a:spLocks noEditPoints="1"/>
          </p:cNvSpPr>
          <p:nvPr/>
        </p:nvSpPr>
        <p:spPr bwMode="gray">
          <a:xfrm>
            <a:off x="2080955" y="1403378"/>
            <a:ext cx="125771" cy="125771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1167059" lon="17133052" rev="398211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830939" y="2311948"/>
            <a:ext cx="2660691" cy="2898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43" name="Freihandform: Form 42"/>
          <p:cNvSpPr/>
          <p:nvPr/>
        </p:nvSpPr>
        <p:spPr>
          <a:xfrm>
            <a:off x="792000" y="2232000"/>
            <a:ext cx="2808000" cy="3024000"/>
          </a:xfrm>
          <a:custGeom>
            <a:avLst/>
            <a:gdLst>
              <a:gd name="connsiteX0" fmla="*/ 234000 w 2808000"/>
              <a:gd name="connsiteY0" fmla="*/ 238176 h 3024000"/>
              <a:gd name="connsiteX1" fmla="*/ 234000 w 2808000"/>
              <a:gd name="connsiteY1" fmla="*/ 2398176 h 3024000"/>
              <a:gd name="connsiteX2" fmla="*/ 2574000 w 2808000"/>
              <a:gd name="connsiteY2" fmla="*/ 2398176 h 3024000"/>
              <a:gd name="connsiteX3" fmla="*/ 2574000 w 2808000"/>
              <a:gd name="connsiteY3" fmla="*/ 238176 h 3024000"/>
              <a:gd name="connsiteX4" fmla="*/ 0 w 2808000"/>
              <a:gd name="connsiteY4" fmla="*/ 0 h 3024000"/>
              <a:gd name="connsiteX5" fmla="*/ 2808000 w 2808000"/>
              <a:gd name="connsiteY5" fmla="*/ 0 h 3024000"/>
              <a:gd name="connsiteX6" fmla="*/ 2808000 w 2808000"/>
              <a:gd name="connsiteY6" fmla="*/ 3024000 h 3024000"/>
              <a:gd name="connsiteX7" fmla="*/ 0 w 2808000"/>
              <a:gd name="connsiteY7" fmla="*/ 302400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000" h="3024000">
                <a:moveTo>
                  <a:pt x="234000" y="238176"/>
                </a:moveTo>
                <a:lnTo>
                  <a:pt x="234000" y="2398176"/>
                </a:lnTo>
                <a:lnTo>
                  <a:pt x="2574000" y="2398176"/>
                </a:lnTo>
                <a:lnTo>
                  <a:pt x="2574000" y="238176"/>
                </a:lnTo>
                <a:close/>
                <a:moveTo>
                  <a:pt x="0" y="0"/>
                </a:moveTo>
                <a:lnTo>
                  <a:pt x="2808000" y="0"/>
                </a:lnTo>
                <a:lnTo>
                  <a:pt x="2808000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7" name="Freihandform 57"/>
          <p:cNvSpPr/>
          <p:nvPr/>
        </p:nvSpPr>
        <p:spPr>
          <a:xfrm>
            <a:off x="1995461" y="780482"/>
            <a:ext cx="201233" cy="1788203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68372" lon="17091605" rev="180000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18" name="Gerader Verbinder 17"/>
          <p:cNvCxnSpPr/>
          <p:nvPr/>
        </p:nvCxnSpPr>
        <p:spPr>
          <a:xfrm flipV="1">
            <a:off x="2100081" y="1525127"/>
            <a:ext cx="31546" cy="41754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>
            <a:off x="1886054" y="1943675"/>
            <a:ext cx="208185" cy="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8491314" y="2188138"/>
            <a:ext cx="2660691" cy="2898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gray">
          <a:xfrm>
            <a:off x="9483438" y="1408872"/>
            <a:ext cx="132062" cy="132062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21297360" lon="15003026" rev="21453398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9" name="Freihandform: Form 48"/>
          <p:cNvSpPr/>
          <p:nvPr/>
        </p:nvSpPr>
        <p:spPr>
          <a:xfrm>
            <a:off x="8406219" y="2142000"/>
            <a:ext cx="2808000" cy="3024000"/>
          </a:xfrm>
          <a:custGeom>
            <a:avLst/>
            <a:gdLst>
              <a:gd name="connsiteX0" fmla="*/ 234000 w 2808000"/>
              <a:gd name="connsiteY0" fmla="*/ 238176 h 3024000"/>
              <a:gd name="connsiteX1" fmla="*/ 234000 w 2808000"/>
              <a:gd name="connsiteY1" fmla="*/ 2398176 h 3024000"/>
              <a:gd name="connsiteX2" fmla="*/ 2574000 w 2808000"/>
              <a:gd name="connsiteY2" fmla="*/ 2398176 h 3024000"/>
              <a:gd name="connsiteX3" fmla="*/ 2574000 w 2808000"/>
              <a:gd name="connsiteY3" fmla="*/ 238176 h 3024000"/>
              <a:gd name="connsiteX4" fmla="*/ 0 w 2808000"/>
              <a:gd name="connsiteY4" fmla="*/ 0 h 3024000"/>
              <a:gd name="connsiteX5" fmla="*/ 2808000 w 2808000"/>
              <a:gd name="connsiteY5" fmla="*/ 0 h 3024000"/>
              <a:gd name="connsiteX6" fmla="*/ 2808000 w 2808000"/>
              <a:gd name="connsiteY6" fmla="*/ 3024000 h 3024000"/>
              <a:gd name="connsiteX7" fmla="*/ 0 w 2808000"/>
              <a:gd name="connsiteY7" fmla="*/ 302400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000" h="3024000">
                <a:moveTo>
                  <a:pt x="234000" y="238176"/>
                </a:moveTo>
                <a:lnTo>
                  <a:pt x="234000" y="2398176"/>
                </a:lnTo>
                <a:lnTo>
                  <a:pt x="2574000" y="2398176"/>
                </a:lnTo>
                <a:lnTo>
                  <a:pt x="2574000" y="238176"/>
                </a:lnTo>
                <a:close/>
                <a:moveTo>
                  <a:pt x="0" y="0"/>
                </a:moveTo>
                <a:lnTo>
                  <a:pt x="2808000" y="0"/>
                </a:lnTo>
                <a:lnTo>
                  <a:pt x="2808000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0" name="Textfeld 49"/>
          <p:cNvSpPr txBox="1"/>
          <p:nvPr/>
        </p:nvSpPr>
        <p:spPr>
          <a:xfrm>
            <a:off x="8845743" y="4590168"/>
            <a:ext cx="1928954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DEZEMBER</a:t>
            </a:r>
          </a:p>
        </p:txBody>
      </p:sp>
      <p:sp>
        <p:nvSpPr>
          <p:cNvPr id="21" name="Freihandform 61"/>
          <p:cNvSpPr/>
          <p:nvPr/>
        </p:nvSpPr>
        <p:spPr>
          <a:xfrm>
            <a:off x="9542624" y="747832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680991" lon="15561814" rev="21476852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22" name="Gerader Verbinder 21"/>
          <p:cNvCxnSpPr/>
          <p:nvPr/>
        </p:nvCxnSpPr>
        <p:spPr>
          <a:xfrm>
            <a:off x="9438227" y="1969206"/>
            <a:ext cx="218599" cy="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H="1" flipV="1">
            <a:off x="9408086" y="1408090"/>
            <a:ext cx="30141" cy="439482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46"/>
          <p:cNvSpPr/>
          <p:nvPr/>
        </p:nvSpPr>
        <p:spPr>
          <a:xfrm>
            <a:off x="4803461" y="2465865"/>
            <a:ext cx="2660691" cy="2898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24" name="Freeform 7"/>
          <p:cNvSpPr>
            <a:spLocks noEditPoints="1"/>
          </p:cNvSpPr>
          <p:nvPr/>
        </p:nvSpPr>
        <p:spPr bwMode="gray">
          <a:xfrm>
            <a:off x="6266926" y="1602545"/>
            <a:ext cx="132062" cy="132062"/>
          </a:xfrm>
          <a:custGeom>
            <a:avLst/>
            <a:gdLst>
              <a:gd name="T0" fmla="*/ 52 w 104"/>
              <a:gd name="T1" fmla="*/ 104 h 104"/>
              <a:gd name="T2" fmla="*/ 0 w 104"/>
              <a:gd name="T3" fmla="*/ 52 h 104"/>
              <a:gd name="T4" fmla="*/ 52 w 104"/>
              <a:gd name="T5" fmla="*/ 0 h 104"/>
              <a:gd name="T6" fmla="*/ 104 w 104"/>
              <a:gd name="T7" fmla="*/ 52 h 104"/>
              <a:gd name="T8" fmla="*/ 52 w 104"/>
              <a:gd name="T9" fmla="*/ 104 h 104"/>
              <a:gd name="T10" fmla="*/ 52 w 104"/>
              <a:gd name="T11" fmla="*/ 12 h 104"/>
              <a:gd name="T12" fmla="*/ 12 w 104"/>
              <a:gd name="T13" fmla="*/ 52 h 104"/>
              <a:gd name="T14" fmla="*/ 52 w 104"/>
              <a:gd name="T15" fmla="*/ 92 h 104"/>
              <a:gd name="T16" fmla="*/ 92 w 104"/>
              <a:gd name="T17" fmla="*/ 52 h 104"/>
              <a:gd name="T18" fmla="*/ 52 w 104"/>
              <a:gd name="T19" fmla="*/ 1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23" y="104"/>
                  <a:pt x="0" y="81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81" y="0"/>
                  <a:pt x="104" y="23"/>
                  <a:pt x="104" y="52"/>
                </a:cubicBezTo>
                <a:cubicBezTo>
                  <a:pt x="104" y="81"/>
                  <a:pt x="81" y="104"/>
                  <a:pt x="52" y="104"/>
                </a:cubicBezTo>
                <a:close/>
                <a:moveTo>
                  <a:pt x="52" y="12"/>
                </a:moveTo>
                <a:cubicBezTo>
                  <a:pt x="30" y="12"/>
                  <a:pt x="12" y="30"/>
                  <a:pt x="12" y="52"/>
                </a:cubicBezTo>
                <a:cubicBezTo>
                  <a:pt x="12" y="74"/>
                  <a:pt x="30" y="92"/>
                  <a:pt x="52" y="92"/>
                </a:cubicBezTo>
                <a:cubicBezTo>
                  <a:pt x="74" y="92"/>
                  <a:pt x="92" y="74"/>
                  <a:pt x="92" y="52"/>
                </a:cubicBezTo>
                <a:cubicBezTo>
                  <a:pt x="92" y="30"/>
                  <a:pt x="74" y="12"/>
                  <a:pt x="52" y="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>
              <a:rot lat="21574491" lon="16997116" rev="21375398"/>
            </a:camera>
            <a:lightRig rig="threePt" dir="t"/>
          </a:scene3d>
          <a:sp3d z="6350" extrusionH="127000" prstMaterial="metal">
            <a:bevelT w="12700" h="12700"/>
            <a:bevelB w="12700" h="127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5" name="Freihandform: Form 44"/>
          <p:cNvSpPr/>
          <p:nvPr/>
        </p:nvSpPr>
        <p:spPr>
          <a:xfrm>
            <a:off x="4752000" y="2412000"/>
            <a:ext cx="2808000" cy="3024000"/>
          </a:xfrm>
          <a:custGeom>
            <a:avLst/>
            <a:gdLst>
              <a:gd name="connsiteX0" fmla="*/ 234000 w 2808000"/>
              <a:gd name="connsiteY0" fmla="*/ 238176 h 3024000"/>
              <a:gd name="connsiteX1" fmla="*/ 234000 w 2808000"/>
              <a:gd name="connsiteY1" fmla="*/ 2398176 h 3024000"/>
              <a:gd name="connsiteX2" fmla="*/ 2574000 w 2808000"/>
              <a:gd name="connsiteY2" fmla="*/ 2398176 h 3024000"/>
              <a:gd name="connsiteX3" fmla="*/ 2574000 w 2808000"/>
              <a:gd name="connsiteY3" fmla="*/ 238176 h 3024000"/>
              <a:gd name="connsiteX4" fmla="*/ 0 w 2808000"/>
              <a:gd name="connsiteY4" fmla="*/ 0 h 3024000"/>
              <a:gd name="connsiteX5" fmla="*/ 2808000 w 2808000"/>
              <a:gd name="connsiteY5" fmla="*/ 0 h 3024000"/>
              <a:gd name="connsiteX6" fmla="*/ 2808000 w 2808000"/>
              <a:gd name="connsiteY6" fmla="*/ 3024000 h 3024000"/>
              <a:gd name="connsiteX7" fmla="*/ 0 w 2808000"/>
              <a:gd name="connsiteY7" fmla="*/ 302400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000" h="3024000">
                <a:moveTo>
                  <a:pt x="234000" y="238176"/>
                </a:moveTo>
                <a:lnTo>
                  <a:pt x="234000" y="2398176"/>
                </a:lnTo>
                <a:lnTo>
                  <a:pt x="2574000" y="2398176"/>
                </a:lnTo>
                <a:lnTo>
                  <a:pt x="2574000" y="238176"/>
                </a:lnTo>
                <a:close/>
                <a:moveTo>
                  <a:pt x="0" y="0"/>
                </a:moveTo>
                <a:lnTo>
                  <a:pt x="2808000" y="0"/>
                </a:lnTo>
                <a:lnTo>
                  <a:pt x="2808000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25" name="Freihandform 65"/>
          <p:cNvSpPr/>
          <p:nvPr/>
        </p:nvSpPr>
        <p:spPr>
          <a:xfrm>
            <a:off x="6177155" y="948493"/>
            <a:ext cx="211299" cy="1877647"/>
          </a:xfrm>
          <a:custGeom>
            <a:avLst/>
            <a:gdLst>
              <a:gd name="connsiteX0" fmla="*/ 18544 w 146768"/>
              <a:gd name="connsiteY0" fmla="*/ 0 h 1279617"/>
              <a:gd name="connsiteX1" fmla="*/ 37064 w 146768"/>
              <a:gd name="connsiteY1" fmla="*/ 15444 h 1279617"/>
              <a:gd name="connsiteX2" fmla="*/ 94275 w 146768"/>
              <a:gd name="connsiteY2" fmla="*/ 291347 h 1279617"/>
              <a:gd name="connsiteX3" fmla="*/ 125888 w 146768"/>
              <a:gd name="connsiteY3" fmla="*/ 462805 h 1279617"/>
              <a:gd name="connsiteX4" fmla="*/ 112035 w 146768"/>
              <a:gd name="connsiteY4" fmla="*/ 468544 h 1279617"/>
              <a:gd name="connsiteX5" fmla="*/ 99131 w 146768"/>
              <a:gd name="connsiteY5" fmla="*/ 499694 h 1279617"/>
              <a:gd name="connsiteX6" fmla="*/ 112035 w 146768"/>
              <a:gd name="connsiteY6" fmla="*/ 530845 h 1279617"/>
              <a:gd name="connsiteX7" fmla="*/ 140046 w 146768"/>
              <a:gd name="connsiteY7" fmla="*/ 542448 h 1279617"/>
              <a:gd name="connsiteX8" fmla="*/ 143804 w 146768"/>
              <a:gd name="connsiteY8" fmla="*/ 566000 h 1279617"/>
              <a:gd name="connsiteX9" fmla="*/ 145614 w 146768"/>
              <a:gd name="connsiteY9" fmla="*/ 933108 h 1279617"/>
              <a:gd name="connsiteX10" fmla="*/ 142644 w 146768"/>
              <a:gd name="connsiteY10" fmla="*/ 933708 h 1279617"/>
              <a:gd name="connsiteX11" fmla="*/ 94773 w 146768"/>
              <a:gd name="connsiteY11" fmla="*/ 1005928 h 1279617"/>
              <a:gd name="connsiteX12" fmla="*/ 142644 w 146768"/>
              <a:gd name="connsiteY12" fmla="*/ 1078149 h 1279617"/>
              <a:gd name="connsiteX13" fmla="*/ 146332 w 146768"/>
              <a:gd name="connsiteY13" fmla="*/ 1078893 h 1279617"/>
              <a:gd name="connsiteX14" fmla="*/ 146763 w 146768"/>
              <a:gd name="connsiteY14" fmla="*/ 1166377 h 1279617"/>
              <a:gd name="connsiteX15" fmla="*/ 137096 w 146768"/>
              <a:gd name="connsiteY15" fmla="*/ 1205637 h 1279617"/>
              <a:gd name="connsiteX16" fmla="*/ 18544 w 146768"/>
              <a:gd name="connsiteY16" fmla="*/ 1279617 h 1279617"/>
              <a:gd name="connsiteX17" fmla="*/ 0 w 146768"/>
              <a:gd name="connsiteY17" fmla="*/ 1261073 h 1279617"/>
              <a:gd name="connsiteX18" fmla="*/ 0 w 146768"/>
              <a:gd name="connsiteY18" fmla="*/ 850246 h 1279617"/>
              <a:gd name="connsiteX19" fmla="*/ 20184 w 146768"/>
              <a:gd name="connsiteY19" fmla="*/ 841886 h 1279617"/>
              <a:gd name="connsiteX20" fmla="*/ 28545 w 146768"/>
              <a:gd name="connsiteY20" fmla="*/ 821700 h 1279617"/>
              <a:gd name="connsiteX21" fmla="*/ 20184 w 146768"/>
              <a:gd name="connsiteY21" fmla="*/ 801514 h 1279617"/>
              <a:gd name="connsiteX22" fmla="*/ 0 w 146768"/>
              <a:gd name="connsiteY22" fmla="*/ 793154 h 1279617"/>
              <a:gd name="connsiteX23" fmla="*/ 0 w 146768"/>
              <a:gd name="connsiteY23" fmla="*/ 18544 h 1279617"/>
              <a:gd name="connsiteX24" fmla="*/ 18544 w 146768"/>
              <a:gd name="connsiteY24" fmla="*/ 0 h 1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768" h="1279617">
                <a:moveTo>
                  <a:pt x="18544" y="0"/>
                </a:moveTo>
                <a:cubicBezTo>
                  <a:pt x="28686" y="385"/>
                  <a:pt x="36447" y="7915"/>
                  <a:pt x="37064" y="15444"/>
                </a:cubicBezTo>
                <a:cubicBezTo>
                  <a:pt x="42185" y="21398"/>
                  <a:pt x="68870" y="156476"/>
                  <a:pt x="94275" y="291347"/>
                </a:cubicBezTo>
                <a:lnTo>
                  <a:pt x="125888" y="462805"/>
                </a:lnTo>
                <a:lnTo>
                  <a:pt x="112035" y="468544"/>
                </a:lnTo>
                <a:cubicBezTo>
                  <a:pt x="104062" y="476516"/>
                  <a:pt x="99131" y="487529"/>
                  <a:pt x="99131" y="499694"/>
                </a:cubicBezTo>
                <a:cubicBezTo>
                  <a:pt x="99131" y="511859"/>
                  <a:pt x="104062" y="522873"/>
                  <a:pt x="112035" y="530845"/>
                </a:cubicBezTo>
                <a:lnTo>
                  <a:pt x="140046" y="542448"/>
                </a:lnTo>
                <a:lnTo>
                  <a:pt x="143804" y="566000"/>
                </a:lnTo>
                <a:lnTo>
                  <a:pt x="145614" y="933108"/>
                </a:lnTo>
                <a:lnTo>
                  <a:pt x="142644" y="933708"/>
                </a:lnTo>
                <a:cubicBezTo>
                  <a:pt x="114513" y="945606"/>
                  <a:pt x="94773" y="973462"/>
                  <a:pt x="94773" y="1005928"/>
                </a:cubicBezTo>
                <a:cubicBezTo>
                  <a:pt x="94773" y="1038394"/>
                  <a:pt x="114513" y="1066250"/>
                  <a:pt x="142644" y="1078149"/>
                </a:cubicBezTo>
                <a:lnTo>
                  <a:pt x="146332" y="1078893"/>
                </a:lnTo>
                <a:lnTo>
                  <a:pt x="146763" y="1166377"/>
                </a:lnTo>
                <a:cubicBezTo>
                  <a:pt x="146763" y="1176619"/>
                  <a:pt x="147338" y="1205637"/>
                  <a:pt x="137096" y="1205637"/>
                </a:cubicBezTo>
                <a:lnTo>
                  <a:pt x="18544" y="1279617"/>
                </a:lnTo>
                <a:cubicBezTo>
                  <a:pt x="8302" y="1279617"/>
                  <a:pt x="0" y="1271315"/>
                  <a:pt x="0" y="1261073"/>
                </a:cubicBezTo>
                <a:lnTo>
                  <a:pt x="0" y="850246"/>
                </a:lnTo>
                <a:lnTo>
                  <a:pt x="20184" y="841886"/>
                </a:lnTo>
                <a:cubicBezTo>
                  <a:pt x="25350" y="836720"/>
                  <a:pt x="28545" y="829583"/>
                  <a:pt x="28545" y="821700"/>
                </a:cubicBezTo>
                <a:cubicBezTo>
                  <a:pt x="28545" y="813817"/>
                  <a:pt x="25350" y="806681"/>
                  <a:pt x="20184" y="801514"/>
                </a:cubicBezTo>
                <a:lnTo>
                  <a:pt x="0" y="793154"/>
                </a:lnTo>
                <a:lnTo>
                  <a:pt x="0" y="18544"/>
                </a:lnTo>
                <a:cubicBezTo>
                  <a:pt x="0" y="8302"/>
                  <a:pt x="8302" y="0"/>
                  <a:pt x="18544" y="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>
              <a:rot lat="1280624" lon="16752531" rev="21410874"/>
            </a:camera>
            <a:lightRig rig="threePt" dir="t">
              <a:rot lat="0" lon="0" rev="6000000"/>
            </a:lightRig>
          </a:scene3d>
          <a:sp3d extrusionH="209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cxnSp>
        <p:nvCxnSpPr>
          <p:cNvPr id="26" name="Gerader Verbinder 25"/>
          <p:cNvCxnSpPr/>
          <p:nvPr/>
        </p:nvCxnSpPr>
        <p:spPr>
          <a:xfrm>
            <a:off x="6037101" y="2162674"/>
            <a:ext cx="218599" cy="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>
              <a:rot lat="0" lon="0" rev="21299999"/>
            </a:camera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6263102" y="1730384"/>
            <a:ext cx="59881" cy="440574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</a:ln>
          <a:scene3d>
            <a:camera prst="orthographicFront">
              <a:rot lat="21300040" lon="5247" rev="21539760"/>
            </a:camera>
            <a:lightRig rig="threePt" dir="t"/>
          </a:scene3d>
          <a:sp3d>
            <a:bevelT w="12700" h="12700"/>
            <a:bevelB w="12700"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1312177" y="4692777"/>
            <a:ext cx="1719089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OKTOBER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5112076" y="4863517"/>
            <a:ext cx="2043152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NOVEMBER</a:t>
            </a:r>
          </a:p>
        </p:txBody>
      </p:sp>
      <p:graphicFrame>
        <p:nvGraphicFramePr>
          <p:cNvPr id="35" name="Tabel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551625"/>
              </p:ext>
            </p:extLst>
          </p:nvPr>
        </p:nvGraphicFramePr>
        <p:xfrm>
          <a:off x="1026000" y="2466000"/>
          <a:ext cx="2340002" cy="21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36" name="Tabel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086341"/>
              </p:ext>
            </p:extLst>
          </p:nvPr>
        </p:nvGraphicFramePr>
        <p:xfrm>
          <a:off x="4986000" y="2646000"/>
          <a:ext cx="2340002" cy="21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703575"/>
              </p:ext>
            </p:extLst>
          </p:nvPr>
        </p:nvGraphicFramePr>
        <p:xfrm>
          <a:off x="8640000" y="2394000"/>
          <a:ext cx="2340002" cy="21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4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8621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Kalender mit betonten Ziffern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28663" y="5793155"/>
            <a:ext cx="10404723" cy="584775"/>
          </a:xfrm>
          <a:prstGeom prst="rect">
            <a:avLst/>
          </a:prstGeom>
          <a:noFill/>
        </p:spPr>
        <p:txBody>
          <a:bodyPr wrap="square" lIns="144000" rIns="144000" rtlCol="0">
            <a:spAutoFit/>
          </a:bodyPr>
          <a:lstStyle/>
          <a:p>
            <a:r>
              <a:rPr lang="de-DE" sz="1600" dirty="0"/>
              <a:t>Die Kalender in diesem Abschnitt nutzen als Schriftart </a:t>
            </a:r>
            <a:r>
              <a:rPr lang="de-DE" sz="1600" b="1" dirty="0"/>
              <a:t>Gill Sans MT</a:t>
            </a:r>
            <a:r>
              <a:rPr lang="de-DE" sz="1600" dirty="0"/>
              <a:t> und </a:t>
            </a:r>
            <a:r>
              <a:rPr lang="de-DE" sz="1600" b="1" dirty="0"/>
              <a:t>Gill Sans Ultra </a:t>
            </a:r>
            <a:r>
              <a:rPr lang="de-DE" sz="1600" b="1" dirty="0" err="1"/>
              <a:t>Bold</a:t>
            </a:r>
            <a:r>
              <a:rPr lang="de-DE" sz="1600" dirty="0"/>
              <a:t>. Falls Sie diese Schriftart nicht installiert haben, können Sie sie mit </a:t>
            </a:r>
            <a:r>
              <a:rPr lang="de-DE" sz="1600" b="1" dirty="0"/>
              <a:t>Start </a:t>
            </a:r>
            <a:r>
              <a:rPr lang="de-DE" sz="1600" b="1" dirty="0">
                <a:sym typeface="Wingdings" panose="05000000000000000000" pitchFamily="2" charset="2"/>
              </a:rPr>
              <a:t> Ersetzen  Schriftart ersetzen</a:t>
            </a:r>
            <a:r>
              <a:rPr lang="de-DE" sz="1600" dirty="0">
                <a:sym typeface="Wingdings" panose="05000000000000000000" pitchFamily="2" charset="2"/>
              </a:rPr>
              <a:t> in der gesamten Präsentation austauschen.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0936106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/>
          <p:cNvSpPr txBox="1"/>
          <p:nvPr/>
        </p:nvSpPr>
        <p:spPr>
          <a:xfrm>
            <a:off x="2230396" y="1772816"/>
            <a:ext cx="2910119" cy="3770263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3900" b="1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2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102545" y="1772816"/>
            <a:ext cx="2910119" cy="3770263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3900" b="1" dirty="0">
                <a:solidFill>
                  <a:schemeClr val="accent6"/>
                </a:solidFill>
                <a:latin typeface="Gill Sans Ultra Bold" panose="020B0A02020104020203" pitchFamily="34" charset="0"/>
              </a:rPr>
              <a:t>0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755342" y="1772816"/>
            <a:ext cx="2910119" cy="3770263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3900" b="1" dirty="0">
                <a:solidFill>
                  <a:schemeClr val="accent4"/>
                </a:solidFill>
                <a:latin typeface="Gill Sans Ultra Bold" panose="020B0A02020104020203" pitchFamily="34" charset="0"/>
              </a:rPr>
              <a:t>1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051486" y="1772816"/>
            <a:ext cx="2910119" cy="3770263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3900" b="1" dirty="0">
                <a:solidFill>
                  <a:schemeClr val="accent5"/>
                </a:solidFill>
                <a:latin typeface="Gill Sans Ultra Bold" panose="020B0A02020104020203" pitchFamily="34" charset="0"/>
              </a:rPr>
              <a:t>7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1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2169103" y="308923"/>
            <a:ext cx="7853794" cy="6072827"/>
            <a:chOff x="1581151" y="1543484"/>
            <a:chExt cx="5981699" cy="4625258"/>
          </a:xfrm>
        </p:grpSpPr>
        <p:sp>
          <p:nvSpPr>
            <p:cNvPr id="5" name="Rechteck 4"/>
            <p:cNvSpPr/>
            <p:nvPr/>
          </p:nvSpPr>
          <p:spPr>
            <a:xfrm rot="16200000">
              <a:off x="1481157" y="2131183"/>
              <a:ext cx="243885" cy="43898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6" name="Abgerundetes Rechteck 28"/>
            <p:cNvSpPr/>
            <p:nvPr/>
          </p:nvSpPr>
          <p:spPr>
            <a:xfrm rot="16200000">
              <a:off x="2267538" y="873429"/>
              <a:ext cx="4625258" cy="5965367"/>
            </a:xfrm>
            <a:prstGeom prst="roundRect">
              <a:avLst>
                <a:gd name="adj" fmla="val 6506"/>
              </a:avLst>
            </a:prstGeom>
            <a:gradFill>
              <a:gsLst>
                <a:gs pos="0">
                  <a:srgbClr val="F8F8F8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7" name="Abgerundetes Rechteck 29"/>
            <p:cNvSpPr/>
            <p:nvPr/>
          </p:nvSpPr>
          <p:spPr>
            <a:xfrm rot="16200000">
              <a:off x="2305358" y="922204"/>
              <a:ext cx="4549618" cy="5867814"/>
            </a:xfrm>
            <a:prstGeom prst="roundRect">
              <a:avLst>
                <a:gd name="adj" fmla="val 5434"/>
              </a:avLst>
            </a:prstGeom>
            <a:solidFill>
              <a:srgbClr val="00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 rot="16200000">
              <a:off x="2743742" y="1433672"/>
              <a:ext cx="3664365" cy="4859401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49000">
                  <a:schemeClr val="accent6">
                    <a:lumMod val="60000"/>
                    <a:lumOff val="40000"/>
                  </a:schemeClr>
                </a:gs>
                <a:gs pos="100000">
                  <a:schemeClr val="accent6"/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0"/>
              </a:lightRig>
            </a:scene3d>
            <a:sp3d prstMaterial="metal">
              <a:bevelT w="25400" h="25400" prst="angle"/>
              <a:bevelB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10" name="Rechteck 9"/>
            <p:cNvSpPr/>
            <p:nvPr/>
          </p:nvSpPr>
          <p:spPr>
            <a:xfrm rot="5400000">
              <a:off x="173936" y="3838375"/>
              <a:ext cx="2902226" cy="43898"/>
            </a:xfrm>
            <a:prstGeom prst="rect">
              <a:avLst/>
            </a:prstGeom>
            <a:gradFill>
              <a:gsLst>
                <a:gs pos="0">
                  <a:srgbClr val="000000"/>
                </a:gs>
                <a:gs pos="100000">
                  <a:srgbClr val="777777"/>
                </a:gs>
                <a:gs pos="53000">
                  <a:srgbClr val="777777"/>
                </a:gs>
              </a:gsLst>
              <a:lin ang="5400000" scaled="0"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10800000">
              <a:off x="7142862" y="3718241"/>
              <a:ext cx="281120" cy="281119"/>
            </a:xfrm>
            <a:prstGeom prst="ellipse">
              <a:avLst/>
            </a:prstGeom>
            <a:gradFill flip="none" rotWithShape="1">
              <a:gsLst>
                <a:gs pos="50000">
                  <a:prstClr val="black"/>
                </a:gs>
                <a:gs pos="100000">
                  <a:srgbClr val="777777"/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12" name="Abgerundetes Rechteck 34"/>
            <p:cNvSpPr/>
            <p:nvPr/>
          </p:nvSpPr>
          <p:spPr>
            <a:xfrm rot="16200000">
              <a:off x="7237338" y="3815019"/>
              <a:ext cx="89867" cy="89866"/>
            </a:xfrm>
            <a:prstGeom prst="roundRect">
              <a:avLst>
                <a:gd name="adj" fmla="val 26924"/>
              </a:avLst>
            </a:prstGeom>
            <a:noFill/>
            <a:ln w="19050"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3177915" y="1299521"/>
            <a:ext cx="1278920" cy="1251276"/>
            <a:chOff x="4522805" y="2110928"/>
            <a:chExt cx="3113565" cy="3046265"/>
          </a:xfrm>
        </p:grpSpPr>
        <p:sp>
          <p:nvSpPr>
            <p:cNvPr id="16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7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8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9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20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1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2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3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4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5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6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7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4696998" y="1299521"/>
            <a:ext cx="1278920" cy="1251276"/>
            <a:chOff x="4522805" y="2110928"/>
            <a:chExt cx="3113565" cy="3046265"/>
          </a:xfrm>
        </p:grpSpPr>
        <p:sp>
          <p:nvSpPr>
            <p:cNvPr id="29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30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31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32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33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4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5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6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7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8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9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40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6216081" y="1299521"/>
            <a:ext cx="1278920" cy="1251276"/>
            <a:chOff x="4522805" y="2110928"/>
            <a:chExt cx="3113565" cy="3046265"/>
          </a:xfrm>
        </p:grpSpPr>
        <p:sp>
          <p:nvSpPr>
            <p:cNvPr id="42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43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44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45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46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47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48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49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0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1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2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3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uppieren 53"/>
          <p:cNvGrpSpPr/>
          <p:nvPr/>
        </p:nvGrpSpPr>
        <p:grpSpPr>
          <a:xfrm>
            <a:off x="7735165" y="1299521"/>
            <a:ext cx="1278920" cy="1251276"/>
            <a:chOff x="4522805" y="2110928"/>
            <a:chExt cx="3113565" cy="3046265"/>
          </a:xfrm>
        </p:grpSpPr>
        <p:sp>
          <p:nvSpPr>
            <p:cNvPr id="55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56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57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58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59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0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1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2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3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4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5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6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3177915" y="2763240"/>
            <a:ext cx="1278920" cy="1251276"/>
            <a:chOff x="4522805" y="2110928"/>
            <a:chExt cx="3113565" cy="3046265"/>
          </a:xfrm>
        </p:grpSpPr>
        <p:sp>
          <p:nvSpPr>
            <p:cNvPr id="68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9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0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71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72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3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4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5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6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7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8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9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4696998" y="2763240"/>
            <a:ext cx="1278920" cy="1251276"/>
            <a:chOff x="4522805" y="2110928"/>
            <a:chExt cx="3113565" cy="3046265"/>
          </a:xfrm>
        </p:grpSpPr>
        <p:sp>
          <p:nvSpPr>
            <p:cNvPr id="81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2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83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4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5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6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7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8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9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0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1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2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Gruppieren 92"/>
          <p:cNvGrpSpPr/>
          <p:nvPr/>
        </p:nvGrpSpPr>
        <p:grpSpPr>
          <a:xfrm>
            <a:off x="6216081" y="2763240"/>
            <a:ext cx="1278920" cy="1251276"/>
            <a:chOff x="4522805" y="2110928"/>
            <a:chExt cx="3113565" cy="3046265"/>
          </a:xfrm>
        </p:grpSpPr>
        <p:sp>
          <p:nvSpPr>
            <p:cNvPr id="94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5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96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7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8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9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0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1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2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3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4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5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pieren 105"/>
          <p:cNvGrpSpPr/>
          <p:nvPr/>
        </p:nvGrpSpPr>
        <p:grpSpPr>
          <a:xfrm>
            <a:off x="7735165" y="2763240"/>
            <a:ext cx="1278920" cy="1251276"/>
            <a:chOff x="4522805" y="2110928"/>
            <a:chExt cx="3113565" cy="3046265"/>
          </a:xfrm>
        </p:grpSpPr>
        <p:sp>
          <p:nvSpPr>
            <p:cNvPr id="107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08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109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10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11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2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3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4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5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6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7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8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19" name="Gruppieren 118"/>
          <p:cNvGrpSpPr/>
          <p:nvPr/>
        </p:nvGrpSpPr>
        <p:grpSpPr>
          <a:xfrm>
            <a:off x="3177915" y="4226959"/>
            <a:ext cx="1278920" cy="1251276"/>
            <a:chOff x="4522805" y="2110928"/>
            <a:chExt cx="3113565" cy="3046265"/>
          </a:xfrm>
        </p:grpSpPr>
        <p:sp>
          <p:nvSpPr>
            <p:cNvPr id="120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21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122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23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24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5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6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7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8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9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0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1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32" name="Gruppieren 131"/>
          <p:cNvGrpSpPr/>
          <p:nvPr/>
        </p:nvGrpSpPr>
        <p:grpSpPr>
          <a:xfrm>
            <a:off x="4696998" y="4226959"/>
            <a:ext cx="1278920" cy="1251276"/>
            <a:chOff x="4522805" y="2110928"/>
            <a:chExt cx="3113565" cy="3046265"/>
          </a:xfrm>
        </p:grpSpPr>
        <p:sp>
          <p:nvSpPr>
            <p:cNvPr id="133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34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135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36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37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8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9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0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1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2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3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4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pieren 144"/>
          <p:cNvGrpSpPr/>
          <p:nvPr/>
        </p:nvGrpSpPr>
        <p:grpSpPr>
          <a:xfrm>
            <a:off x="6216081" y="4226959"/>
            <a:ext cx="1278920" cy="1251276"/>
            <a:chOff x="4522805" y="2110928"/>
            <a:chExt cx="3113565" cy="3046265"/>
          </a:xfrm>
        </p:grpSpPr>
        <p:sp>
          <p:nvSpPr>
            <p:cNvPr id="146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47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148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49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50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1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2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3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4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5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6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7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58" name="Gruppieren 157"/>
          <p:cNvGrpSpPr/>
          <p:nvPr/>
        </p:nvGrpSpPr>
        <p:grpSpPr>
          <a:xfrm>
            <a:off x="7735165" y="4226959"/>
            <a:ext cx="1278920" cy="1251276"/>
            <a:chOff x="4522805" y="2110928"/>
            <a:chExt cx="3113565" cy="3046265"/>
          </a:xfrm>
        </p:grpSpPr>
        <p:sp>
          <p:nvSpPr>
            <p:cNvPr id="159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60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161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62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63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4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5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6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7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8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9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70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75" name="Textfeld 174"/>
          <p:cNvSpPr txBox="1"/>
          <p:nvPr/>
        </p:nvSpPr>
        <p:spPr>
          <a:xfrm>
            <a:off x="3296509" y="1785219"/>
            <a:ext cx="1073656" cy="58477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JAN</a:t>
            </a:r>
          </a:p>
        </p:txBody>
      </p:sp>
      <p:sp>
        <p:nvSpPr>
          <p:cNvPr id="176" name="Textfeld 175"/>
          <p:cNvSpPr txBox="1"/>
          <p:nvPr/>
        </p:nvSpPr>
        <p:spPr>
          <a:xfrm>
            <a:off x="4850559" y="1785219"/>
            <a:ext cx="984913" cy="58477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FEB</a:t>
            </a:r>
          </a:p>
        </p:txBody>
      </p:sp>
      <p:sp>
        <p:nvSpPr>
          <p:cNvPr id="177" name="Textfeld 176"/>
          <p:cNvSpPr txBox="1"/>
          <p:nvPr/>
        </p:nvSpPr>
        <p:spPr>
          <a:xfrm>
            <a:off x="6252837" y="1785219"/>
            <a:ext cx="1199716" cy="58477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MRZ</a:t>
            </a:r>
          </a:p>
        </p:txBody>
      </p:sp>
      <p:sp>
        <p:nvSpPr>
          <p:cNvPr id="178" name="Textfeld 177"/>
          <p:cNvSpPr txBox="1"/>
          <p:nvPr/>
        </p:nvSpPr>
        <p:spPr>
          <a:xfrm>
            <a:off x="7813010" y="1785219"/>
            <a:ext cx="1098727" cy="58477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APR</a:t>
            </a:r>
          </a:p>
        </p:txBody>
      </p:sp>
      <p:sp>
        <p:nvSpPr>
          <p:cNvPr id="179" name="Textfeld 178"/>
          <p:cNvSpPr txBox="1"/>
          <p:nvPr/>
        </p:nvSpPr>
        <p:spPr>
          <a:xfrm>
            <a:off x="3282371" y="3250009"/>
            <a:ext cx="1101932" cy="58477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MAI</a:t>
            </a:r>
          </a:p>
        </p:txBody>
      </p:sp>
      <p:sp>
        <p:nvSpPr>
          <p:cNvPr id="180" name="Textfeld 179"/>
          <p:cNvSpPr txBox="1"/>
          <p:nvPr/>
        </p:nvSpPr>
        <p:spPr>
          <a:xfrm>
            <a:off x="4796057" y="3250009"/>
            <a:ext cx="1093917" cy="58477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JUN</a:t>
            </a:r>
          </a:p>
        </p:txBody>
      </p:sp>
      <p:sp>
        <p:nvSpPr>
          <p:cNvPr id="181" name="Textfeld 180"/>
          <p:cNvSpPr txBox="1"/>
          <p:nvPr/>
        </p:nvSpPr>
        <p:spPr>
          <a:xfrm>
            <a:off x="6362642" y="3250009"/>
            <a:ext cx="980105" cy="58477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JUL</a:t>
            </a:r>
          </a:p>
        </p:txBody>
      </p:sp>
      <p:sp>
        <p:nvSpPr>
          <p:cNvPr id="182" name="Textfeld 181"/>
          <p:cNvSpPr txBox="1"/>
          <p:nvPr/>
        </p:nvSpPr>
        <p:spPr>
          <a:xfrm>
            <a:off x="7782041" y="3250009"/>
            <a:ext cx="1160666" cy="58477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AUG</a:t>
            </a:r>
          </a:p>
        </p:txBody>
      </p:sp>
      <p:sp>
        <p:nvSpPr>
          <p:cNvPr id="183" name="Textfeld 182"/>
          <p:cNvSpPr txBox="1"/>
          <p:nvPr/>
        </p:nvSpPr>
        <p:spPr>
          <a:xfrm>
            <a:off x="3337674" y="4714800"/>
            <a:ext cx="991325" cy="58477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SEP</a:t>
            </a:r>
          </a:p>
        </p:txBody>
      </p:sp>
      <p:sp>
        <p:nvSpPr>
          <p:cNvPr id="184" name="Textfeld 183"/>
          <p:cNvSpPr txBox="1"/>
          <p:nvPr/>
        </p:nvSpPr>
        <p:spPr>
          <a:xfrm>
            <a:off x="4787850" y="4714800"/>
            <a:ext cx="1110332" cy="58477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OKT</a:t>
            </a:r>
          </a:p>
        </p:txBody>
      </p:sp>
      <p:sp>
        <p:nvSpPr>
          <p:cNvPr id="185" name="Textfeld 184"/>
          <p:cNvSpPr txBox="1"/>
          <p:nvPr/>
        </p:nvSpPr>
        <p:spPr>
          <a:xfrm>
            <a:off x="6252837" y="4714800"/>
            <a:ext cx="1199716" cy="58477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NOV</a:t>
            </a:r>
          </a:p>
        </p:txBody>
      </p:sp>
      <p:sp>
        <p:nvSpPr>
          <p:cNvPr id="186" name="Textfeld 185"/>
          <p:cNvSpPr txBox="1"/>
          <p:nvPr/>
        </p:nvSpPr>
        <p:spPr>
          <a:xfrm>
            <a:off x="7832246" y="4714800"/>
            <a:ext cx="1060255" cy="584775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DEZ</a:t>
            </a:r>
          </a:p>
        </p:txBody>
      </p:sp>
      <p:sp>
        <p:nvSpPr>
          <p:cNvPr id="187" name="Datumsplatzhalter 18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188" name="Fußzeilenplatzhalter 18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3" name="Rechteck 2">
            <a:hlinkClick r:id="rId2" action="ppaction://hlinksldjump"/>
          </p:cNvPr>
          <p:cNvSpPr/>
          <p:nvPr/>
        </p:nvSpPr>
        <p:spPr>
          <a:xfrm>
            <a:off x="3177915" y="1269480"/>
            <a:ext cx="1278920" cy="12813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89" name="Rechteck 188">
            <a:hlinkClick r:id="rId3" action="ppaction://hlinksldjump"/>
          </p:cNvPr>
          <p:cNvSpPr/>
          <p:nvPr/>
        </p:nvSpPr>
        <p:spPr>
          <a:xfrm>
            <a:off x="4696998" y="1269480"/>
            <a:ext cx="1278920" cy="12813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90" name="Rechteck 189">
            <a:hlinkClick r:id="rId4" action="ppaction://hlinksldjump"/>
          </p:cNvPr>
          <p:cNvSpPr/>
          <p:nvPr/>
        </p:nvSpPr>
        <p:spPr>
          <a:xfrm>
            <a:off x="6216081" y="1269480"/>
            <a:ext cx="1278920" cy="12813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91" name="Rechteck 190">
            <a:hlinkClick r:id="rId5" action="ppaction://hlinksldjump"/>
          </p:cNvPr>
          <p:cNvSpPr/>
          <p:nvPr/>
        </p:nvSpPr>
        <p:spPr>
          <a:xfrm>
            <a:off x="7735165" y="1269480"/>
            <a:ext cx="1278920" cy="12813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92" name="Rechteck 191">
            <a:hlinkClick r:id="rId6" action="ppaction://hlinksldjump"/>
          </p:cNvPr>
          <p:cNvSpPr/>
          <p:nvPr/>
        </p:nvSpPr>
        <p:spPr>
          <a:xfrm>
            <a:off x="3177915" y="2733296"/>
            <a:ext cx="1278920" cy="12813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93" name="Rechteck 192">
            <a:hlinkClick r:id="rId7" action="ppaction://hlinksldjump"/>
          </p:cNvPr>
          <p:cNvSpPr/>
          <p:nvPr/>
        </p:nvSpPr>
        <p:spPr>
          <a:xfrm>
            <a:off x="4696998" y="2733296"/>
            <a:ext cx="1278920" cy="12813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94" name="Rechteck 193">
            <a:hlinkClick r:id="rId8" action="ppaction://hlinksldjump"/>
          </p:cNvPr>
          <p:cNvSpPr/>
          <p:nvPr/>
        </p:nvSpPr>
        <p:spPr>
          <a:xfrm>
            <a:off x="6216081" y="2733296"/>
            <a:ext cx="1278920" cy="12813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95" name="Rechteck 194">
            <a:hlinkClick r:id="rId9" action="ppaction://hlinksldjump"/>
          </p:cNvPr>
          <p:cNvSpPr/>
          <p:nvPr/>
        </p:nvSpPr>
        <p:spPr>
          <a:xfrm>
            <a:off x="7735165" y="2733296"/>
            <a:ext cx="1278920" cy="12813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96" name="Rechteck 195">
            <a:hlinkClick r:id="rId10" action="ppaction://hlinksldjump"/>
          </p:cNvPr>
          <p:cNvSpPr/>
          <p:nvPr/>
        </p:nvSpPr>
        <p:spPr>
          <a:xfrm>
            <a:off x="3177915" y="4197111"/>
            <a:ext cx="1278920" cy="12813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97" name="Rechteck 196">
            <a:hlinkClick r:id="rId11" action="ppaction://hlinksldjump"/>
          </p:cNvPr>
          <p:cNvSpPr/>
          <p:nvPr/>
        </p:nvSpPr>
        <p:spPr>
          <a:xfrm>
            <a:off x="4696998" y="4197111"/>
            <a:ext cx="1278920" cy="12813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98" name="Rechteck 197">
            <a:hlinkClick r:id="rId12" action="ppaction://hlinksldjump"/>
          </p:cNvPr>
          <p:cNvSpPr/>
          <p:nvPr/>
        </p:nvSpPr>
        <p:spPr>
          <a:xfrm>
            <a:off x="6216081" y="4197111"/>
            <a:ext cx="1278920" cy="12813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199" name="Rechteck 198">
            <a:hlinkClick r:id="rId13" action="ppaction://hlinksldjump"/>
          </p:cNvPr>
          <p:cNvSpPr/>
          <p:nvPr/>
        </p:nvSpPr>
        <p:spPr>
          <a:xfrm>
            <a:off x="7735165" y="4197111"/>
            <a:ext cx="1278920" cy="12813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</p:spTree>
    <p:extLst>
      <p:ext uri="{BB962C8B-B14F-4D97-AF65-F5344CB8AC3E}">
        <p14:creationId xmlns:p14="http://schemas.microsoft.com/office/powerpoint/2010/main" val="8863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ußzeilenplatzhalt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21" name="Jahreszahl 7"/>
          <p:cNvSpPr txBox="1"/>
          <p:nvPr/>
        </p:nvSpPr>
        <p:spPr>
          <a:xfrm>
            <a:off x="8021258" y="324758"/>
            <a:ext cx="1802445" cy="2215991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13800" b="1" dirty="0">
                <a:solidFill>
                  <a:schemeClr val="accent5"/>
                </a:solidFill>
                <a:latin typeface="Gill Sans Ultra Bold" panose="020B0A02020104020203" pitchFamily="34" charset="0"/>
              </a:rPr>
              <a:t>7</a:t>
            </a:r>
          </a:p>
        </p:txBody>
      </p:sp>
      <p:sp>
        <p:nvSpPr>
          <p:cNvPr id="20" name="Jahreszahl 1"/>
          <p:cNvSpPr txBox="1"/>
          <p:nvPr/>
        </p:nvSpPr>
        <p:spPr>
          <a:xfrm>
            <a:off x="6149108" y="324758"/>
            <a:ext cx="1802445" cy="2215991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13800" b="1" dirty="0">
                <a:solidFill>
                  <a:schemeClr val="accent4"/>
                </a:solidFill>
                <a:latin typeface="Gill Sans Ultra Bold" panose="020B0A02020104020203" pitchFamily="34" charset="0"/>
              </a:rPr>
              <a:t>1</a:t>
            </a:r>
          </a:p>
        </p:txBody>
      </p:sp>
      <p:sp>
        <p:nvSpPr>
          <p:cNvPr id="19" name="Jahreszahl 0"/>
          <p:cNvSpPr txBox="1"/>
          <p:nvPr/>
        </p:nvSpPr>
        <p:spPr>
          <a:xfrm>
            <a:off x="4276959" y="324758"/>
            <a:ext cx="1802445" cy="2215991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13800" b="1" dirty="0">
                <a:solidFill>
                  <a:schemeClr val="accent6"/>
                </a:solidFill>
                <a:latin typeface="Gill Sans Ultra Bold" panose="020B0A02020104020203" pitchFamily="34" charset="0"/>
              </a:rPr>
              <a:t>0</a:t>
            </a:r>
          </a:p>
        </p:txBody>
      </p:sp>
      <p:sp>
        <p:nvSpPr>
          <p:cNvPr id="18" name="Jahreszahl 2"/>
          <p:cNvSpPr txBox="1"/>
          <p:nvPr/>
        </p:nvSpPr>
        <p:spPr>
          <a:xfrm>
            <a:off x="2404810" y="324758"/>
            <a:ext cx="1802445" cy="2215991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13800" b="1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2</a:t>
            </a:r>
          </a:p>
        </p:txBody>
      </p:sp>
      <p:sp>
        <p:nvSpPr>
          <p:cNvPr id="16" name="Dez">
            <a:hlinkClick r:id="rId2" action="ppaction://hlinksldjump"/>
          </p:cNvPr>
          <p:cNvSpPr/>
          <p:nvPr/>
        </p:nvSpPr>
        <p:spPr>
          <a:xfrm>
            <a:off x="8039855" y="5085185"/>
            <a:ext cx="1765250" cy="12961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b="1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DEZ</a:t>
            </a:r>
            <a:endParaRPr lang="de-DE" sz="3600" dirty="0" err="1"/>
          </a:p>
        </p:txBody>
      </p:sp>
      <p:sp>
        <p:nvSpPr>
          <p:cNvPr id="13" name="Nov">
            <a:hlinkClick r:id="rId3" action="ppaction://hlinksldjump"/>
          </p:cNvPr>
          <p:cNvSpPr/>
          <p:nvPr/>
        </p:nvSpPr>
        <p:spPr>
          <a:xfrm>
            <a:off x="6167748" y="5085185"/>
            <a:ext cx="1765250" cy="12961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b="1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NOV</a:t>
            </a:r>
            <a:endParaRPr lang="de-DE" sz="3600" dirty="0" err="1"/>
          </a:p>
        </p:txBody>
      </p:sp>
      <p:sp>
        <p:nvSpPr>
          <p:cNvPr id="10" name="Okt">
            <a:hlinkClick r:id="rId4" action="ppaction://hlinksldjump"/>
          </p:cNvPr>
          <p:cNvSpPr/>
          <p:nvPr/>
        </p:nvSpPr>
        <p:spPr>
          <a:xfrm>
            <a:off x="4295642" y="5085185"/>
            <a:ext cx="1765250" cy="1296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b="1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OKT</a:t>
            </a:r>
            <a:endParaRPr lang="de-DE" sz="3600" dirty="0" err="1"/>
          </a:p>
        </p:txBody>
      </p:sp>
      <p:sp>
        <p:nvSpPr>
          <p:cNvPr id="7" name="Sep">
            <a:hlinkClick r:id="rId5" action="ppaction://hlinksldjump"/>
          </p:cNvPr>
          <p:cNvSpPr/>
          <p:nvPr/>
        </p:nvSpPr>
        <p:spPr>
          <a:xfrm>
            <a:off x="2423407" y="5085185"/>
            <a:ext cx="1765250" cy="1296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b="1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SEP</a:t>
            </a:r>
            <a:endParaRPr lang="de-DE" sz="3600" dirty="0" err="1"/>
          </a:p>
        </p:txBody>
      </p:sp>
      <p:sp>
        <p:nvSpPr>
          <p:cNvPr id="15" name="Aug">
            <a:hlinkClick r:id="rId6" action="ppaction://hlinksldjump"/>
          </p:cNvPr>
          <p:cNvSpPr/>
          <p:nvPr/>
        </p:nvSpPr>
        <p:spPr>
          <a:xfrm>
            <a:off x="8039855" y="3657313"/>
            <a:ext cx="1765250" cy="12961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b="1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AUG</a:t>
            </a:r>
            <a:endParaRPr lang="de-DE" sz="3600" dirty="0" err="1"/>
          </a:p>
        </p:txBody>
      </p:sp>
      <p:sp>
        <p:nvSpPr>
          <p:cNvPr id="12" name="Jul">
            <a:hlinkClick r:id="rId7" action="ppaction://hlinksldjump"/>
          </p:cNvPr>
          <p:cNvSpPr/>
          <p:nvPr/>
        </p:nvSpPr>
        <p:spPr>
          <a:xfrm>
            <a:off x="6167748" y="3657313"/>
            <a:ext cx="1765250" cy="12961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b="1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JUL</a:t>
            </a:r>
            <a:endParaRPr lang="de-DE" sz="3600" dirty="0" err="1"/>
          </a:p>
        </p:txBody>
      </p:sp>
      <p:sp>
        <p:nvSpPr>
          <p:cNvPr id="9" name="Jun">
            <a:hlinkClick r:id="rId8" action="ppaction://hlinksldjump"/>
          </p:cNvPr>
          <p:cNvSpPr/>
          <p:nvPr/>
        </p:nvSpPr>
        <p:spPr>
          <a:xfrm>
            <a:off x="4295642" y="3657313"/>
            <a:ext cx="1765250" cy="1296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b="1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JUN</a:t>
            </a:r>
            <a:endParaRPr lang="de-DE" sz="3600" dirty="0" err="1"/>
          </a:p>
        </p:txBody>
      </p:sp>
      <p:sp>
        <p:nvSpPr>
          <p:cNvPr id="6" name="Mai">
            <a:hlinkClick r:id="rId9" action="ppaction://hlinksldjump"/>
          </p:cNvPr>
          <p:cNvSpPr/>
          <p:nvPr/>
        </p:nvSpPr>
        <p:spPr>
          <a:xfrm>
            <a:off x="2423407" y="3657313"/>
            <a:ext cx="1765250" cy="1296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b="1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MAI</a:t>
            </a:r>
            <a:endParaRPr lang="de-DE" sz="3600" dirty="0" err="1"/>
          </a:p>
        </p:txBody>
      </p:sp>
      <p:sp>
        <p:nvSpPr>
          <p:cNvPr id="14" name="Apr">
            <a:hlinkClick r:id="rId10" action="ppaction://hlinksldjump"/>
          </p:cNvPr>
          <p:cNvSpPr/>
          <p:nvPr/>
        </p:nvSpPr>
        <p:spPr>
          <a:xfrm>
            <a:off x="8039855" y="2229440"/>
            <a:ext cx="1765250" cy="12961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APR</a:t>
            </a:r>
            <a:endParaRPr lang="de-DE" sz="3600" dirty="0"/>
          </a:p>
        </p:txBody>
      </p:sp>
      <p:sp>
        <p:nvSpPr>
          <p:cNvPr id="11" name="Mrz">
            <a:hlinkClick r:id="rId11" action="ppaction://hlinksldjump"/>
          </p:cNvPr>
          <p:cNvSpPr/>
          <p:nvPr/>
        </p:nvSpPr>
        <p:spPr>
          <a:xfrm>
            <a:off x="6167748" y="2229440"/>
            <a:ext cx="1765250" cy="12961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b="1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MRZ</a:t>
            </a:r>
            <a:endParaRPr lang="de-DE" sz="3600" dirty="0" err="1"/>
          </a:p>
        </p:txBody>
      </p:sp>
      <p:sp>
        <p:nvSpPr>
          <p:cNvPr id="8" name="Feb">
            <a:hlinkClick r:id="rId12" action="ppaction://hlinksldjump"/>
          </p:cNvPr>
          <p:cNvSpPr/>
          <p:nvPr/>
        </p:nvSpPr>
        <p:spPr>
          <a:xfrm>
            <a:off x="4295642" y="2229440"/>
            <a:ext cx="1765250" cy="1296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b="1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FEB</a:t>
            </a:r>
            <a:endParaRPr lang="de-DE" sz="3600" b="1" dirty="0">
              <a:solidFill>
                <a:schemeClr val="bg1"/>
              </a:solidFill>
              <a:latin typeface="Gill Sans MT" panose="020B05020201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Jan">
            <a:hlinkClick r:id="rId13" action="ppaction://hlinksldjump"/>
          </p:cNvPr>
          <p:cNvSpPr/>
          <p:nvPr/>
        </p:nvSpPr>
        <p:spPr>
          <a:xfrm>
            <a:off x="2423407" y="2229440"/>
            <a:ext cx="1765250" cy="1296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b="1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JAN</a:t>
            </a:r>
            <a:endParaRPr lang="de-DE" sz="3600" dirty="0" err="1"/>
          </a:p>
        </p:txBody>
      </p:sp>
    </p:spTree>
    <p:extLst>
      <p:ext uri="{BB962C8B-B14F-4D97-AF65-F5344CB8AC3E}">
        <p14:creationId xmlns:p14="http://schemas.microsoft.com/office/powerpoint/2010/main" val="36445508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3562930" y="2060849"/>
            <a:ext cx="5040000" cy="37006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304000" y="3564000"/>
            <a:ext cx="3362492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r">
              <a:tabLst>
                <a:tab pos="3135313" algn="r"/>
              </a:tabLst>
            </a:pPr>
            <a:r>
              <a:rPr lang="de-DE" sz="4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01</a:t>
            </a:r>
            <a:r>
              <a:rPr lang="de-DE" sz="32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	</a:t>
            </a:r>
            <a:r>
              <a:rPr lang="de-DE" sz="2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JANUAR</a:t>
            </a:r>
            <a:endParaRPr lang="de-DE" sz="3200" b="1" dirty="0">
              <a:solidFill>
                <a:schemeClr val="bg1"/>
              </a:solidFill>
              <a:latin typeface="Gill Sans MT" panose="020B05020201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4501420" y="2268000"/>
          <a:ext cx="3816001" cy="31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3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3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3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3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DE" sz="24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de-DE" sz="24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DE" sz="24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  <a:endParaRPr lang="de-DE" sz="24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29</a:t>
                      </a:r>
                      <a:endParaRPr lang="de-DE" sz="24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4448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3562930" y="2060849"/>
            <a:ext cx="5040000" cy="37006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304000" y="3564000"/>
            <a:ext cx="3362492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r">
              <a:tabLst>
                <a:tab pos="3135313" algn="r"/>
              </a:tabLst>
            </a:pPr>
            <a:r>
              <a:rPr lang="de-DE" sz="4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02</a:t>
            </a:r>
            <a:r>
              <a:rPr lang="de-DE" sz="32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	</a:t>
            </a:r>
            <a:r>
              <a:rPr lang="de-DE" sz="2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FEBRUAR</a:t>
            </a:r>
            <a:endParaRPr lang="de-DE" sz="3200" b="1" dirty="0">
              <a:solidFill>
                <a:schemeClr val="bg1"/>
              </a:solidFill>
              <a:latin typeface="Gill Sans MT" panose="020B05020201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4500000" y="2268000"/>
          <a:ext cx="3816001" cy="31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6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6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6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6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DE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18</a:t>
                      </a:r>
                      <a:endParaRPr lang="de-DE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19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25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8296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3562930" y="2060849"/>
            <a:ext cx="5040000" cy="37006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304000" y="3564000"/>
            <a:ext cx="3362492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r">
              <a:tabLst>
                <a:tab pos="3135313" algn="r"/>
              </a:tabLst>
            </a:pPr>
            <a:r>
              <a:rPr lang="de-DE" sz="4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03</a:t>
            </a:r>
            <a:r>
              <a:rPr lang="de-DE" sz="32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	</a:t>
            </a:r>
            <a:r>
              <a:rPr lang="de-DE" sz="2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MÄRZ</a:t>
            </a:r>
            <a:endParaRPr lang="de-DE" sz="3200" b="1" dirty="0">
              <a:solidFill>
                <a:schemeClr val="bg1"/>
              </a:solidFill>
              <a:latin typeface="Gill Sans MT" panose="020B05020201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4500000" y="2268000"/>
          <a:ext cx="3816001" cy="31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4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4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4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4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DE" sz="2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18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19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25</a:t>
                      </a:r>
                      <a:endParaRPr lang="de-DE" sz="2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7165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3562930" y="2060849"/>
            <a:ext cx="5040000" cy="37006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304000" y="3564000"/>
            <a:ext cx="3362492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r">
              <a:tabLst>
                <a:tab pos="3135313" algn="r"/>
              </a:tabLst>
            </a:pPr>
            <a:r>
              <a:rPr lang="de-DE" sz="4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04</a:t>
            </a:r>
            <a:r>
              <a:rPr lang="de-DE" sz="32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	</a:t>
            </a:r>
            <a:r>
              <a:rPr lang="de-DE" sz="2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APRIL</a:t>
            </a:r>
            <a:endParaRPr lang="de-DE" sz="3200" b="1" dirty="0">
              <a:solidFill>
                <a:schemeClr val="bg1"/>
              </a:solidFill>
              <a:latin typeface="Gill Sans MT" panose="020B05020201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/>
          </p:nvPr>
        </p:nvGraphicFramePr>
        <p:xfrm>
          <a:off x="4500000" y="2268000"/>
          <a:ext cx="3816001" cy="31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5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5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5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5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DE" sz="24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29</a:t>
                      </a:r>
                      <a:endParaRPr lang="de-DE" sz="24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8831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3562930" y="2060849"/>
            <a:ext cx="5040000" cy="37006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304000" y="3564000"/>
            <a:ext cx="3362492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r">
              <a:tabLst>
                <a:tab pos="3135313" algn="r"/>
              </a:tabLst>
            </a:pPr>
            <a:r>
              <a:rPr lang="de-DE" sz="4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05</a:t>
            </a:r>
            <a:r>
              <a:rPr lang="de-DE" sz="32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	</a:t>
            </a:r>
            <a:r>
              <a:rPr lang="de-DE" sz="2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MAI</a:t>
            </a:r>
            <a:endParaRPr lang="de-DE" sz="3200" b="1" dirty="0">
              <a:solidFill>
                <a:schemeClr val="bg1"/>
              </a:solidFill>
              <a:latin typeface="Gill Sans MT" panose="020B05020201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/>
          </p:nvPr>
        </p:nvGraphicFramePr>
        <p:xfrm>
          <a:off x="4500000" y="2268000"/>
          <a:ext cx="3816001" cy="31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3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3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3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3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DE" sz="24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de-DE" sz="24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25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27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3605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3562930" y="2060849"/>
            <a:ext cx="5040000" cy="37006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304000" y="3564000"/>
            <a:ext cx="3362492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r">
              <a:tabLst>
                <a:tab pos="3135313" algn="r"/>
              </a:tabLst>
            </a:pPr>
            <a:r>
              <a:rPr lang="de-DE" sz="4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06</a:t>
            </a:r>
            <a:r>
              <a:rPr lang="de-DE" sz="32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	</a:t>
            </a:r>
            <a:r>
              <a:rPr lang="de-DE" sz="2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JUNI</a:t>
            </a:r>
            <a:endParaRPr lang="de-DE" sz="3200" b="1" dirty="0">
              <a:solidFill>
                <a:schemeClr val="bg1"/>
              </a:solidFill>
              <a:latin typeface="Gill Sans MT" panose="020B05020201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/>
          </p:nvPr>
        </p:nvGraphicFramePr>
        <p:xfrm>
          <a:off x="4500000" y="2268000"/>
          <a:ext cx="3816001" cy="31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6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6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6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6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DE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  <a:endParaRPr lang="de-DE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18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25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1252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3562930" y="2060849"/>
            <a:ext cx="5040000" cy="37006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304000" y="3564000"/>
            <a:ext cx="3362492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r">
              <a:tabLst>
                <a:tab pos="3135313" algn="r"/>
              </a:tabLst>
            </a:pPr>
            <a:r>
              <a:rPr lang="de-DE" sz="4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07</a:t>
            </a:r>
            <a:r>
              <a:rPr lang="de-DE" sz="32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	</a:t>
            </a:r>
            <a:r>
              <a:rPr lang="de-DE" sz="2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JULI</a:t>
            </a:r>
            <a:endParaRPr lang="de-DE" sz="3200" b="1" dirty="0">
              <a:solidFill>
                <a:schemeClr val="bg1"/>
              </a:solidFill>
              <a:latin typeface="Gill Sans MT" panose="020B05020201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4500000" y="2268000"/>
          <a:ext cx="3816001" cy="31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4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4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4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4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DE" sz="2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de-DE" sz="2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29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31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9179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3562930" y="2060849"/>
            <a:ext cx="5040000" cy="37006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304000" y="3564000"/>
            <a:ext cx="3362492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r">
              <a:tabLst>
                <a:tab pos="3135313" algn="r"/>
              </a:tabLst>
            </a:pPr>
            <a:r>
              <a:rPr lang="de-DE" sz="4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08</a:t>
            </a:r>
            <a:r>
              <a:rPr lang="de-DE" sz="32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	</a:t>
            </a:r>
            <a:r>
              <a:rPr lang="de-DE" sz="2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AUGUST</a:t>
            </a:r>
            <a:endParaRPr lang="de-DE" sz="3200" b="1" dirty="0">
              <a:solidFill>
                <a:schemeClr val="bg1"/>
              </a:solidFill>
              <a:latin typeface="Gill Sans MT" panose="020B05020201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4500000" y="2268000"/>
          <a:ext cx="3816001" cy="31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5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5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5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5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  <a:endParaRPr lang="de-DE" sz="24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19</a:t>
                      </a:r>
                      <a:endParaRPr lang="de-DE" sz="24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25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27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5423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3562930" y="2060849"/>
            <a:ext cx="5040000" cy="37006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304000" y="3564000"/>
            <a:ext cx="3362492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r">
              <a:tabLst>
                <a:tab pos="3135313" algn="r"/>
              </a:tabLst>
            </a:pPr>
            <a:r>
              <a:rPr lang="de-DE" sz="4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09</a:t>
            </a:r>
            <a:r>
              <a:rPr lang="de-DE" sz="32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	</a:t>
            </a:r>
            <a:r>
              <a:rPr lang="de-DE" sz="2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SEPTEMBER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/>
          </p:nvPr>
        </p:nvGraphicFramePr>
        <p:xfrm>
          <a:off x="4500000" y="2268000"/>
          <a:ext cx="3816001" cy="31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3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3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3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3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DE" sz="24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71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0"/>
            <a:ext cx="5040000" cy="50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6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58" name="Gruppieren 57"/>
          <p:cNvGrpSpPr/>
          <p:nvPr/>
        </p:nvGrpSpPr>
        <p:grpSpPr>
          <a:xfrm>
            <a:off x="4537126" y="2237291"/>
            <a:ext cx="3113565" cy="3046265"/>
            <a:chOff x="4522805" y="2110928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7" name="Jahreszahl"/>
          <p:cNvSpPr txBox="1"/>
          <p:nvPr/>
        </p:nvSpPr>
        <p:spPr>
          <a:xfrm>
            <a:off x="4691578" y="3377419"/>
            <a:ext cx="27590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88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997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3562930" y="2060849"/>
            <a:ext cx="5040000" cy="37006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304000" y="3564000"/>
            <a:ext cx="3362492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r">
              <a:tabLst>
                <a:tab pos="3135313" algn="r"/>
              </a:tabLst>
            </a:pPr>
            <a:r>
              <a:rPr lang="de-DE" sz="4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10</a:t>
            </a:r>
            <a:r>
              <a:rPr lang="de-DE" sz="32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	</a:t>
            </a:r>
            <a:r>
              <a:rPr lang="de-DE" sz="2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OKTOBER</a:t>
            </a:r>
            <a:endParaRPr lang="de-DE" sz="3200" b="1" dirty="0">
              <a:solidFill>
                <a:schemeClr val="bg1"/>
              </a:solidFill>
              <a:latin typeface="Gill Sans MT" panose="020B05020201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/>
          </p:nvPr>
        </p:nvGraphicFramePr>
        <p:xfrm>
          <a:off x="4500000" y="2268000"/>
          <a:ext cx="3816001" cy="31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6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6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6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6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DE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de-DE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18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19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27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de-DE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29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7879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3562930" y="2060849"/>
            <a:ext cx="5040000" cy="37006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304000" y="3564000"/>
            <a:ext cx="3362492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r">
              <a:tabLst>
                <a:tab pos="3135313" algn="r"/>
              </a:tabLst>
            </a:pPr>
            <a:r>
              <a:rPr lang="de-DE" sz="4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11</a:t>
            </a:r>
            <a:r>
              <a:rPr lang="de-DE" sz="32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	</a:t>
            </a:r>
            <a:r>
              <a:rPr lang="de-DE" sz="2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NOVEMBER</a:t>
            </a:r>
            <a:endParaRPr lang="de-DE" sz="3200" b="1" dirty="0">
              <a:solidFill>
                <a:schemeClr val="bg1"/>
              </a:solidFill>
              <a:latin typeface="Gill Sans MT" panose="020B05020201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/>
          </p:nvPr>
        </p:nvGraphicFramePr>
        <p:xfrm>
          <a:off x="4500000" y="2268000"/>
          <a:ext cx="3816001" cy="31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de-DE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4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4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4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4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DE" sz="2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  <a:endParaRPr lang="de-DE" sz="2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18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19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25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27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0361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3562930" y="2060849"/>
            <a:ext cx="5040000" cy="37006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304000" y="3564000"/>
            <a:ext cx="3362492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r">
              <a:tabLst>
                <a:tab pos="3135313" algn="r"/>
              </a:tabLst>
            </a:pPr>
            <a:r>
              <a:rPr lang="de-DE" sz="4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12</a:t>
            </a:r>
            <a:r>
              <a:rPr lang="de-DE" sz="32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	</a:t>
            </a:r>
            <a:r>
              <a:rPr lang="de-DE" sz="2800" b="1" dirty="0">
                <a:solidFill>
                  <a:schemeClr val="bg1"/>
                </a:solidFill>
                <a:latin typeface="Gill Sans MT" panose="020B0502020104020203" pitchFamily="34" charset="0"/>
                <a:cs typeface="Segoe UI" panose="020B0502040204020203" pitchFamily="34" charset="0"/>
              </a:rPr>
              <a:t>DEZEMBER</a:t>
            </a:r>
            <a:endParaRPr lang="de-DE" sz="3200" b="1" dirty="0">
              <a:solidFill>
                <a:schemeClr val="bg1"/>
              </a:solidFill>
              <a:latin typeface="Gill Sans MT" panose="020B05020201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graphicFrame>
        <p:nvGraphicFramePr>
          <p:cNvPr id="17" name="Tabelle 16"/>
          <p:cNvGraphicFramePr>
            <a:graphicFrameLocks noGrp="1"/>
          </p:cNvGraphicFramePr>
          <p:nvPr>
            <p:extLst/>
          </p:nvPr>
        </p:nvGraphicFramePr>
        <p:xfrm>
          <a:off x="4500000" y="2268000"/>
          <a:ext cx="3816001" cy="31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de-DE" sz="20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5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5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solidFill>
                            <a:schemeClr val="accent5"/>
                          </a:solidFill>
                          <a:effectLst/>
                          <a:latin typeface="Gill Sans MT" panose="020B0502020104020203" pitchFamily="34" charset="0"/>
                        </a:rPr>
                        <a:t>S</a:t>
                      </a:r>
                      <a:endParaRPr lang="de-DE" sz="2000" b="0" i="0" u="none" strike="noStrike" dirty="0">
                        <a:solidFill>
                          <a:schemeClr val="accent5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DE" sz="24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de-DE" sz="24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25</a:t>
                      </a:r>
                      <a:endParaRPr lang="de-DE" sz="2400" b="0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27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29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31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571"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000" marR="108000" marT="36000" marB="3600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66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2"/>
            <a:ext cx="5040000" cy="50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8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17" name="Gruppieren 16"/>
          <p:cNvGrpSpPr/>
          <p:nvPr/>
        </p:nvGrpSpPr>
        <p:grpSpPr>
          <a:xfrm>
            <a:off x="4537126" y="2237293"/>
            <a:ext cx="3113565" cy="3046265"/>
            <a:chOff x="4537126" y="2237293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37126" y="2392390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37126" y="2392390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61416" y="4794283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61417" y="4794283"/>
              <a:ext cx="489274" cy="48927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605093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82987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60881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38775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16669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94563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72457" y="2237318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50350" y="2237319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5237738" y="2556923"/>
            <a:ext cx="1716524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JANUAR</a:t>
            </a:r>
            <a:endParaRPr lang="de-D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745632"/>
              </p:ext>
            </p:extLst>
          </p:nvPr>
        </p:nvGraphicFramePr>
        <p:xfrm>
          <a:off x="4671907" y="3216966"/>
          <a:ext cx="2844002" cy="158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4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2"/>
            <a:ext cx="5040000" cy="50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8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58" name="Gruppieren 57"/>
          <p:cNvGrpSpPr/>
          <p:nvPr/>
        </p:nvGrpSpPr>
        <p:grpSpPr>
          <a:xfrm>
            <a:off x="4537126" y="2237293"/>
            <a:ext cx="3113565" cy="3046265"/>
            <a:chOff x="4522805" y="2110928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5160250" y="2556923"/>
            <a:ext cx="1871503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FEBRUAR</a:t>
            </a:r>
            <a:endParaRPr lang="de-D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09382"/>
              </p:ext>
            </p:extLst>
          </p:nvPr>
        </p:nvGraphicFramePr>
        <p:xfrm>
          <a:off x="4673999" y="3224136"/>
          <a:ext cx="2844002" cy="158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4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2"/>
            <a:ext cx="5040000" cy="50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8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58" name="Gruppieren 57"/>
          <p:cNvGrpSpPr/>
          <p:nvPr/>
        </p:nvGrpSpPr>
        <p:grpSpPr>
          <a:xfrm>
            <a:off x="4537126" y="2237293"/>
            <a:ext cx="3113565" cy="3046265"/>
            <a:chOff x="4522805" y="2110928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5426413" y="2556923"/>
            <a:ext cx="1339176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MÄRZ</a:t>
            </a:r>
            <a:endParaRPr lang="de-D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008577"/>
              </p:ext>
            </p:extLst>
          </p:nvPr>
        </p:nvGraphicFramePr>
        <p:xfrm>
          <a:off x="4673999" y="3216989"/>
          <a:ext cx="2844002" cy="158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9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Ausgabe 01-2017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9" name="Kachel"/>
          <p:cNvSpPr>
            <a:spLocks noChangeAspect="1"/>
          </p:cNvSpPr>
          <p:nvPr/>
        </p:nvSpPr>
        <p:spPr>
          <a:xfrm>
            <a:off x="3573908" y="1341752"/>
            <a:ext cx="5040000" cy="50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endParaRPr lang="de-DE" dirty="0" err="1"/>
          </a:p>
        </p:txBody>
      </p:sp>
      <p:sp>
        <p:nvSpPr>
          <p:cNvPr id="55" name="Schlagschatten"/>
          <p:cNvSpPr/>
          <p:nvPr/>
        </p:nvSpPr>
        <p:spPr>
          <a:xfrm>
            <a:off x="4530883" y="2392388"/>
            <a:ext cx="4087209" cy="3989362"/>
          </a:xfrm>
          <a:custGeom>
            <a:avLst/>
            <a:gdLst>
              <a:gd name="connsiteX0" fmla="*/ 3119808 w 4087209"/>
              <a:gd name="connsiteY0" fmla="*/ 0 h 3989362"/>
              <a:gd name="connsiteX1" fmla="*/ 3140533 w 4087209"/>
              <a:gd name="connsiteY1" fmla="*/ 0 h 3989362"/>
              <a:gd name="connsiteX2" fmla="*/ 4083025 w 4087209"/>
              <a:gd name="connsiteY2" fmla="*/ 942492 h 3989362"/>
              <a:gd name="connsiteX3" fmla="*/ 4083025 w 4087209"/>
              <a:gd name="connsiteY3" fmla="*/ 3103790 h 3989362"/>
              <a:gd name="connsiteX4" fmla="*/ 4087209 w 4087209"/>
              <a:gd name="connsiteY4" fmla="*/ 3103790 h 3989362"/>
              <a:gd name="connsiteX5" fmla="*/ 4087209 w 4087209"/>
              <a:gd name="connsiteY5" fmla="*/ 3984433 h 3989362"/>
              <a:gd name="connsiteX6" fmla="*/ 3938390 w 4087209"/>
              <a:gd name="connsiteY6" fmla="*/ 3984433 h 3989362"/>
              <a:gd name="connsiteX7" fmla="*/ 3933461 w 4087209"/>
              <a:gd name="connsiteY7" fmla="*/ 3989362 h 3989362"/>
              <a:gd name="connsiteX8" fmla="*/ 1120985 w 4087209"/>
              <a:gd name="connsiteY8" fmla="*/ 3989362 h 3989362"/>
              <a:gd name="connsiteX9" fmla="*/ 22790 w 4087209"/>
              <a:gd name="connsiteY9" fmla="*/ 2891167 h 3989362"/>
              <a:gd name="connsiteX10" fmla="*/ 3119808 w 4087209"/>
              <a:gd name="connsiteY10" fmla="*/ 2891167 h 3989362"/>
              <a:gd name="connsiteX11" fmla="*/ 0 w 4087209"/>
              <a:gd name="connsiteY11" fmla="*/ 0 h 3989362"/>
              <a:gd name="connsiteX12" fmla="*/ 6243 w 4087209"/>
              <a:gd name="connsiteY12" fmla="*/ 0 h 3989362"/>
              <a:gd name="connsiteX13" fmla="*/ 6243 w 4087209"/>
              <a:gd name="connsiteY13" fmla="*/ 2874620 h 3989362"/>
              <a:gd name="connsiteX14" fmla="*/ 0 w 4087209"/>
              <a:gd name="connsiteY14" fmla="*/ 2868377 h 39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7209" h="3989362">
                <a:moveTo>
                  <a:pt x="3119808" y="0"/>
                </a:moveTo>
                <a:lnTo>
                  <a:pt x="3140533" y="0"/>
                </a:lnTo>
                <a:lnTo>
                  <a:pt x="4083025" y="942492"/>
                </a:lnTo>
                <a:lnTo>
                  <a:pt x="4083025" y="3103790"/>
                </a:lnTo>
                <a:lnTo>
                  <a:pt x="4087209" y="3103790"/>
                </a:lnTo>
                <a:lnTo>
                  <a:pt x="4087209" y="3984433"/>
                </a:lnTo>
                <a:lnTo>
                  <a:pt x="3938390" y="3984433"/>
                </a:lnTo>
                <a:lnTo>
                  <a:pt x="3933461" y="3989362"/>
                </a:lnTo>
                <a:lnTo>
                  <a:pt x="1120985" y="3989362"/>
                </a:lnTo>
                <a:lnTo>
                  <a:pt x="22790" y="2891167"/>
                </a:lnTo>
                <a:lnTo>
                  <a:pt x="3119808" y="2891167"/>
                </a:lnTo>
                <a:close/>
                <a:moveTo>
                  <a:pt x="0" y="0"/>
                </a:moveTo>
                <a:lnTo>
                  <a:pt x="6243" y="0"/>
                </a:lnTo>
                <a:lnTo>
                  <a:pt x="6243" y="2874620"/>
                </a:lnTo>
                <a:lnTo>
                  <a:pt x="0" y="2868377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/>
          </a:p>
        </p:txBody>
      </p:sp>
      <p:grpSp>
        <p:nvGrpSpPr>
          <p:cNvPr id="58" name="Gruppieren 57"/>
          <p:cNvGrpSpPr/>
          <p:nvPr/>
        </p:nvGrpSpPr>
        <p:grpSpPr>
          <a:xfrm>
            <a:off x="4537126" y="2237293"/>
            <a:ext cx="3113565" cy="3046265"/>
            <a:chOff x="4522805" y="2110928"/>
            <a:chExt cx="3113565" cy="3046265"/>
          </a:xfrm>
        </p:grpSpPr>
        <p:sp>
          <p:nvSpPr>
            <p:cNvPr id="5" name="Kalenderblatt"/>
            <p:cNvSpPr/>
            <p:nvPr/>
          </p:nvSpPr>
          <p:spPr>
            <a:xfrm>
              <a:off x="4522805" y="2266025"/>
              <a:ext cx="3113565" cy="28911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ObereLeiste"/>
            <p:cNvSpPr/>
            <p:nvPr/>
          </p:nvSpPr>
          <p:spPr>
            <a:xfrm>
              <a:off x="4522805" y="2266025"/>
              <a:ext cx="3113565" cy="667192"/>
            </a:xfrm>
            <a:custGeom>
              <a:avLst/>
              <a:gdLst>
                <a:gd name="connsiteX0" fmla="*/ 4669786 w 5040000"/>
                <a:gd name="connsiteY0" fmla="*/ 121187 h 1080000"/>
                <a:gd name="connsiteX1" fmla="*/ 4561786 w 5040000"/>
                <a:gd name="connsiteY1" fmla="*/ 229187 h 1080000"/>
                <a:gd name="connsiteX2" fmla="*/ 4669786 w 5040000"/>
                <a:gd name="connsiteY2" fmla="*/ 337187 h 1080000"/>
                <a:gd name="connsiteX3" fmla="*/ 4777786 w 5040000"/>
                <a:gd name="connsiteY3" fmla="*/ 229187 h 1080000"/>
                <a:gd name="connsiteX4" fmla="*/ 4669786 w 5040000"/>
                <a:gd name="connsiteY4" fmla="*/ 121187 h 1080000"/>
                <a:gd name="connsiteX5" fmla="*/ 4055563 w 5040000"/>
                <a:gd name="connsiteY5" fmla="*/ 121187 h 1080000"/>
                <a:gd name="connsiteX6" fmla="*/ 3947563 w 5040000"/>
                <a:gd name="connsiteY6" fmla="*/ 229187 h 1080000"/>
                <a:gd name="connsiteX7" fmla="*/ 4055563 w 5040000"/>
                <a:gd name="connsiteY7" fmla="*/ 337187 h 1080000"/>
                <a:gd name="connsiteX8" fmla="*/ 4163563 w 5040000"/>
                <a:gd name="connsiteY8" fmla="*/ 229187 h 1080000"/>
                <a:gd name="connsiteX9" fmla="*/ 4055563 w 5040000"/>
                <a:gd name="connsiteY9" fmla="*/ 121187 h 1080000"/>
                <a:gd name="connsiteX10" fmla="*/ 3441338 w 5040000"/>
                <a:gd name="connsiteY10" fmla="*/ 121187 h 1080000"/>
                <a:gd name="connsiteX11" fmla="*/ 3333338 w 5040000"/>
                <a:gd name="connsiteY11" fmla="*/ 229187 h 1080000"/>
                <a:gd name="connsiteX12" fmla="*/ 3441338 w 5040000"/>
                <a:gd name="connsiteY12" fmla="*/ 337187 h 1080000"/>
                <a:gd name="connsiteX13" fmla="*/ 3549338 w 5040000"/>
                <a:gd name="connsiteY13" fmla="*/ 229187 h 1080000"/>
                <a:gd name="connsiteX14" fmla="*/ 3441338 w 5040000"/>
                <a:gd name="connsiteY14" fmla="*/ 121187 h 1080000"/>
                <a:gd name="connsiteX15" fmla="*/ 2827113 w 5040000"/>
                <a:gd name="connsiteY15" fmla="*/ 121187 h 1080000"/>
                <a:gd name="connsiteX16" fmla="*/ 2719113 w 5040000"/>
                <a:gd name="connsiteY16" fmla="*/ 229187 h 1080000"/>
                <a:gd name="connsiteX17" fmla="*/ 2827113 w 5040000"/>
                <a:gd name="connsiteY17" fmla="*/ 337187 h 1080000"/>
                <a:gd name="connsiteX18" fmla="*/ 2935113 w 5040000"/>
                <a:gd name="connsiteY18" fmla="*/ 229187 h 1080000"/>
                <a:gd name="connsiteX19" fmla="*/ 2827113 w 5040000"/>
                <a:gd name="connsiteY19" fmla="*/ 121187 h 1080000"/>
                <a:gd name="connsiteX20" fmla="*/ 2212888 w 5040000"/>
                <a:gd name="connsiteY20" fmla="*/ 121187 h 1080000"/>
                <a:gd name="connsiteX21" fmla="*/ 2104888 w 5040000"/>
                <a:gd name="connsiteY21" fmla="*/ 229187 h 1080000"/>
                <a:gd name="connsiteX22" fmla="*/ 2212888 w 5040000"/>
                <a:gd name="connsiteY22" fmla="*/ 337187 h 1080000"/>
                <a:gd name="connsiteX23" fmla="*/ 2320888 w 5040000"/>
                <a:gd name="connsiteY23" fmla="*/ 229187 h 1080000"/>
                <a:gd name="connsiteX24" fmla="*/ 2212888 w 5040000"/>
                <a:gd name="connsiteY24" fmla="*/ 121187 h 1080000"/>
                <a:gd name="connsiteX25" fmla="*/ 1598663 w 5040000"/>
                <a:gd name="connsiteY25" fmla="*/ 121187 h 1080000"/>
                <a:gd name="connsiteX26" fmla="*/ 1490663 w 5040000"/>
                <a:gd name="connsiteY26" fmla="*/ 229187 h 1080000"/>
                <a:gd name="connsiteX27" fmla="*/ 1598663 w 5040000"/>
                <a:gd name="connsiteY27" fmla="*/ 337187 h 1080000"/>
                <a:gd name="connsiteX28" fmla="*/ 1706663 w 5040000"/>
                <a:gd name="connsiteY28" fmla="*/ 229187 h 1080000"/>
                <a:gd name="connsiteX29" fmla="*/ 1598663 w 5040000"/>
                <a:gd name="connsiteY29" fmla="*/ 121187 h 1080000"/>
                <a:gd name="connsiteX30" fmla="*/ 984438 w 5040000"/>
                <a:gd name="connsiteY30" fmla="*/ 121187 h 1080000"/>
                <a:gd name="connsiteX31" fmla="*/ 876438 w 5040000"/>
                <a:gd name="connsiteY31" fmla="*/ 229187 h 1080000"/>
                <a:gd name="connsiteX32" fmla="*/ 984438 w 5040000"/>
                <a:gd name="connsiteY32" fmla="*/ 337187 h 1080000"/>
                <a:gd name="connsiteX33" fmla="*/ 1092438 w 5040000"/>
                <a:gd name="connsiteY33" fmla="*/ 229187 h 1080000"/>
                <a:gd name="connsiteX34" fmla="*/ 984438 w 5040000"/>
                <a:gd name="connsiteY34" fmla="*/ 121187 h 1080000"/>
                <a:gd name="connsiteX35" fmla="*/ 370213 w 5040000"/>
                <a:gd name="connsiteY35" fmla="*/ 121187 h 1080000"/>
                <a:gd name="connsiteX36" fmla="*/ 262213 w 5040000"/>
                <a:gd name="connsiteY36" fmla="*/ 229187 h 1080000"/>
                <a:gd name="connsiteX37" fmla="*/ 370213 w 5040000"/>
                <a:gd name="connsiteY37" fmla="*/ 337187 h 1080000"/>
                <a:gd name="connsiteX38" fmla="*/ 478213 w 5040000"/>
                <a:gd name="connsiteY38" fmla="*/ 229187 h 1080000"/>
                <a:gd name="connsiteX39" fmla="*/ 370213 w 5040000"/>
                <a:gd name="connsiteY39" fmla="*/ 121187 h 1080000"/>
                <a:gd name="connsiteX40" fmla="*/ 0 w 5040000"/>
                <a:gd name="connsiteY40" fmla="*/ 0 h 1080000"/>
                <a:gd name="connsiteX41" fmla="*/ 5040000 w 5040000"/>
                <a:gd name="connsiteY41" fmla="*/ 0 h 1080000"/>
                <a:gd name="connsiteX42" fmla="*/ 5040000 w 5040000"/>
                <a:gd name="connsiteY42" fmla="*/ 1080000 h 1080000"/>
                <a:gd name="connsiteX43" fmla="*/ 0 w 5040000"/>
                <a:gd name="connsiteY43" fmla="*/ 108000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040000" h="1080000">
                  <a:moveTo>
                    <a:pt x="4669786" y="121187"/>
                  </a:moveTo>
                  <a:cubicBezTo>
                    <a:pt x="4610139" y="121187"/>
                    <a:pt x="4561786" y="169540"/>
                    <a:pt x="4561786" y="229187"/>
                  </a:cubicBezTo>
                  <a:cubicBezTo>
                    <a:pt x="4561786" y="288834"/>
                    <a:pt x="4610139" y="337187"/>
                    <a:pt x="4669786" y="337187"/>
                  </a:cubicBezTo>
                  <a:cubicBezTo>
                    <a:pt x="4729433" y="337187"/>
                    <a:pt x="4777786" y="288834"/>
                    <a:pt x="4777786" y="229187"/>
                  </a:cubicBezTo>
                  <a:cubicBezTo>
                    <a:pt x="4777786" y="169540"/>
                    <a:pt x="4729433" y="121187"/>
                    <a:pt x="4669786" y="121187"/>
                  </a:cubicBezTo>
                  <a:close/>
                  <a:moveTo>
                    <a:pt x="4055563" y="121187"/>
                  </a:moveTo>
                  <a:cubicBezTo>
                    <a:pt x="3995916" y="121187"/>
                    <a:pt x="3947563" y="169540"/>
                    <a:pt x="3947563" y="229187"/>
                  </a:cubicBezTo>
                  <a:cubicBezTo>
                    <a:pt x="3947563" y="288834"/>
                    <a:pt x="3995916" y="337187"/>
                    <a:pt x="4055563" y="337187"/>
                  </a:cubicBezTo>
                  <a:cubicBezTo>
                    <a:pt x="4115210" y="337187"/>
                    <a:pt x="4163563" y="288834"/>
                    <a:pt x="4163563" y="229187"/>
                  </a:cubicBezTo>
                  <a:cubicBezTo>
                    <a:pt x="4163563" y="169540"/>
                    <a:pt x="4115210" y="121187"/>
                    <a:pt x="4055563" y="121187"/>
                  </a:cubicBezTo>
                  <a:close/>
                  <a:moveTo>
                    <a:pt x="3441338" y="121187"/>
                  </a:moveTo>
                  <a:cubicBezTo>
                    <a:pt x="3381691" y="121187"/>
                    <a:pt x="3333338" y="169540"/>
                    <a:pt x="3333338" y="229187"/>
                  </a:cubicBezTo>
                  <a:cubicBezTo>
                    <a:pt x="3333338" y="288834"/>
                    <a:pt x="3381691" y="337187"/>
                    <a:pt x="3441338" y="337187"/>
                  </a:cubicBezTo>
                  <a:cubicBezTo>
                    <a:pt x="3500985" y="337187"/>
                    <a:pt x="3549338" y="288834"/>
                    <a:pt x="3549338" y="229187"/>
                  </a:cubicBezTo>
                  <a:cubicBezTo>
                    <a:pt x="3549338" y="169540"/>
                    <a:pt x="3500985" y="121187"/>
                    <a:pt x="3441338" y="121187"/>
                  </a:cubicBezTo>
                  <a:close/>
                  <a:moveTo>
                    <a:pt x="2827113" y="121187"/>
                  </a:moveTo>
                  <a:cubicBezTo>
                    <a:pt x="2767466" y="121187"/>
                    <a:pt x="2719113" y="169540"/>
                    <a:pt x="2719113" y="229187"/>
                  </a:cubicBezTo>
                  <a:cubicBezTo>
                    <a:pt x="2719113" y="288834"/>
                    <a:pt x="2767466" y="337187"/>
                    <a:pt x="2827113" y="337187"/>
                  </a:cubicBezTo>
                  <a:cubicBezTo>
                    <a:pt x="2886760" y="337187"/>
                    <a:pt x="2935113" y="288834"/>
                    <a:pt x="2935113" y="229187"/>
                  </a:cubicBezTo>
                  <a:cubicBezTo>
                    <a:pt x="2935113" y="169540"/>
                    <a:pt x="2886760" y="121187"/>
                    <a:pt x="2827113" y="121187"/>
                  </a:cubicBezTo>
                  <a:close/>
                  <a:moveTo>
                    <a:pt x="2212888" y="121187"/>
                  </a:moveTo>
                  <a:cubicBezTo>
                    <a:pt x="2153241" y="121187"/>
                    <a:pt x="2104888" y="169540"/>
                    <a:pt x="2104888" y="229187"/>
                  </a:cubicBezTo>
                  <a:cubicBezTo>
                    <a:pt x="2104888" y="288834"/>
                    <a:pt x="2153241" y="337187"/>
                    <a:pt x="2212888" y="337187"/>
                  </a:cubicBezTo>
                  <a:cubicBezTo>
                    <a:pt x="2272535" y="337187"/>
                    <a:pt x="2320888" y="288834"/>
                    <a:pt x="2320888" y="229187"/>
                  </a:cubicBezTo>
                  <a:cubicBezTo>
                    <a:pt x="2320888" y="169540"/>
                    <a:pt x="2272535" y="121187"/>
                    <a:pt x="2212888" y="121187"/>
                  </a:cubicBezTo>
                  <a:close/>
                  <a:moveTo>
                    <a:pt x="1598663" y="121187"/>
                  </a:moveTo>
                  <a:cubicBezTo>
                    <a:pt x="1539016" y="121187"/>
                    <a:pt x="1490663" y="169540"/>
                    <a:pt x="1490663" y="229187"/>
                  </a:cubicBezTo>
                  <a:cubicBezTo>
                    <a:pt x="1490663" y="288834"/>
                    <a:pt x="1539016" y="337187"/>
                    <a:pt x="1598663" y="337187"/>
                  </a:cubicBezTo>
                  <a:cubicBezTo>
                    <a:pt x="1658310" y="337187"/>
                    <a:pt x="1706663" y="288834"/>
                    <a:pt x="1706663" y="229187"/>
                  </a:cubicBezTo>
                  <a:cubicBezTo>
                    <a:pt x="1706663" y="169540"/>
                    <a:pt x="1658310" y="121187"/>
                    <a:pt x="1598663" y="121187"/>
                  </a:cubicBezTo>
                  <a:close/>
                  <a:moveTo>
                    <a:pt x="984438" y="121187"/>
                  </a:moveTo>
                  <a:cubicBezTo>
                    <a:pt x="924791" y="121187"/>
                    <a:pt x="876438" y="169540"/>
                    <a:pt x="876438" y="229187"/>
                  </a:cubicBezTo>
                  <a:cubicBezTo>
                    <a:pt x="876438" y="288834"/>
                    <a:pt x="924791" y="337187"/>
                    <a:pt x="984438" y="337187"/>
                  </a:cubicBezTo>
                  <a:cubicBezTo>
                    <a:pt x="1044085" y="337187"/>
                    <a:pt x="1092438" y="288834"/>
                    <a:pt x="1092438" y="229187"/>
                  </a:cubicBezTo>
                  <a:cubicBezTo>
                    <a:pt x="1092438" y="169540"/>
                    <a:pt x="1044085" y="121187"/>
                    <a:pt x="984438" y="121187"/>
                  </a:cubicBezTo>
                  <a:close/>
                  <a:moveTo>
                    <a:pt x="370213" y="121187"/>
                  </a:moveTo>
                  <a:cubicBezTo>
                    <a:pt x="310566" y="121187"/>
                    <a:pt x="262213" y="169540"/>
                    <a:pt x="262213" y="229187"/>
                  </a:cubicBezTo>
                  <a:cubicBezTo>
                    <a:pt x="262213" y="288834"/>
                    <a:pt x="310566" y="337187"/>
                    <a:pt x="370213" y="337187"/>
                  </a:cubicBezTo>
                  <a:cubicBezTo>
                    <a:pt x="429860" y="337187"/>
                    <a:pt x="478213" y="288834"/>
                    <a:pt x="478213" y="229187"/>
                  </a:cubicBezTo>
                  <a:cubicBezTo>
                    <a:pt x="478213" y="169540"/>
                    <a:pt x="429860" y="121187"/>
                    <a:pt x="370213" y="121187"/>
                  </a:cubicBezTo>
                  <a:close/>
                  <a:moveTo>
                    <a:pt x="0" y="0"/>
                  </a:moveTo>
                  <a:lnTo>
                    <a:pt x="5040000" y="0"/>
                  </a:lnTo>
                  <a:lnTo>
                    <a:pt x="5040000" y="1080000"/>
                  </a:lnTo>
                  <a:lnTo>
                    <a:pt x="0" y="108000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Ecke2"/>
            <p:cNvSpPr>
              <a:spLocks noChangeAspect="1"/>
            </p:cNvSpPr>
            <p:nvPr/>
          </p:nvSpPr>
          <p:spPr>
            <a:xfrm rot="5400000">
              <a:off x="7147095" y="4667918"/>
              <a:ext cx="489274" cy="489275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cke1"/>
            <p:cNvSpPr>
              <a:spLocks noChangeAspect="1"/>
            </p:cNvSpPr>
            <p:nvPr/>
          </p:nvSpPr>
          <p:spPr>
            <a:xfrm rot="16200000">
              <a:off x="7147096" y="4667918"/>
              <a:ext cx="489274" cy="489275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Ring1"/>
            <p:cNvSpPr>
              <a:spLocks noChangeAspect="1"/>
            </p:cNvSpPr>
            <p:nvPr/>
          </p:nvSpPr>
          <p:spPr>
            <a:xfrm rot="16200000">
              <a:off x="459077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ing2"/>
            <p:cNvSpPr>
              <a:spLocks noChangeAspect="1"/>
            </p:cNvSpPr>
            <p:nvPr/>
          </p:nvSpPr>
          <p:spPr>
            <a:xfrm rot="16200000">
              <a:off x="496866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Ring3"/>
            <p:cNvSpPr>
              <a:spLocks noChangeAspect="1"/>
            </p:cNvSpPr>
            <p:nvPr/>
          </p:nvSpPr>
          <p:spPr>
            <a:xfrm rot="16200000">
              <a:off x="5346560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Ring4"/>
            <p:cNvSpPr>
              <a:spLocks noChangeAspect="1"/>
            </p:cNvSpPr>
            <p:nvPr/>
          </p:nvSpPr>
          <p:spPr>
            <a:xfrm rot="16200000">
              <a:off x="5724454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Ring5"/>
            <p:cNvSpPr>
              <a:spLocks noChangeAspect="1"/>
            </p:cNvSpPr>
            <p:nvPr/>
          </p:nvSpPr>
          <p:spPr>
            <a:xfrm rot="16200000">
              <a:off x="6102348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Ring6"/>
            <p:cNvSpPr>
              <a:spLocks noChangeAspect="1"/>
            </p:cNvSpPr>
            <p:nvPr/>
          </p:nvSpPr>
          <p:spPr>
            <a:xfrm rot="16200000">
              <a:off x="6480242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ing7"/>
            <p:cNvSpPr>
              <a:spLocks noChangeAspect="1"/>
            </p:cNvSpPr>
            <p:nvPr/>
          </p:nvSpPr>
          <p:spPr>
            <a:xfrm rot="16200000">
              <a:off x="6858136" y="2110953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" name="Ring8"/>
            <p:cNvSpPr>
              <a:spLocks noChangeAspect="1"/>
            </p:cNvSpPr>
            <p:nvPr/>
          </p:nvSpPr>
          <p:spPr>
            <a:xfrm rot="16200000">
              <a:off x="7236029" y="2110954"/>
              <a:ext cx="311408" cy="311357"/>
            </a:xfrm>
            <a:custGeom>
              <a:avLst/>
              <a:gdLst>
                <a:gd name="connsiteX0" fmla="*/ 1584525 w 3168525"/>
                <a:gd name="connsiteY0" fmla="*/ 0 h 3168000"/>
                <a:gd name="connsiteX1" fmla="*/ 3168525 w 3168525"/>
                <a:gd name="connsiteY1" fmla="*/ 1584000 h 3168000"/>
                <a:gd name="connsiteX2" fmla="*/ 1584525 w 3168525"/>
                <a:gd name="connsiteY2" fmla="*/ 3168000 h 3168000"/>
                <a:gd name="connsiteX3" fmla="*/ 1584525 w 3168525"/>
                <a:gd name="connsiteY3" fmla="*/ 2735378 h 3168000"/>
                <a:gd name="connsiteX4" fmla="*/ 2735903 w 3168525"/>
                <a:gd name="connsiteY4" fmla="*/ 1584000 h 3168000"/>
                <a:gd name="connsiteX5" fmla="*/ 1584525 w 3168525"/>
                <a:gd name="connsiteY5" fmla="*/ 432622 h 3168000"/>
                <a:gd name="connsiteX6" fmla="*/ 433147 w 3168525"/>
                <a:gd name="connsiteY6" fmla="*/ 1584000 h 3168000"/>
                <a:gd name="connsiteX7" fmla="*/ 432000 w 3168525"/>
                <a:gd name="connsiteY7" fmla="*/ 1584000 h 3168000"/>
                <a:gd name="connsiteX8" fmla="*/ 216000 w 3168525"/>
                <a:gd name="connsiteY8" fmla="*/ 1800000 h 3168000"/>
                <a:gd name="connsiteX9" fmla="*/ 0 w 3168525"/>
                <a:gd name="connsiteY9" fmla="*/ 1584000 h 3168000"/>
                <a:gd name="connsiteX10" fmla="*/ 1052 w 3168525"/>
                <a:gd name="connsiteY10" fmla="*/ 1573566 h 3168000"/>
                <a:gd name="connsiteX11" fmla="*/ 8703 w 3168525"/>
                <a:gd name="connsiteY11" fmla="*/ 1422045 h 3168000"/>
                <a:gd name="connsiteX12" fmla="*/ 1584525 w 3168525"/>
                <a:gd name="connsiteY12" fmla="*/ 0 h 3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8525" h="3168000">
                  <a:moveTo>
                    <a:pt x="1584525" y="0"/>
                  </a:moveTo>
                  <a:cubicBezTo>
                    <a:pt x="2459344" y="0"/>
                    <a:pt x="3168525" y="709181"/>
                    <a:pt x="3168525" y="1584000"/>
                  </a:cubicBezTo>
                  <a:cubicBezTo>
                    <a:pt x="3168525" y="2458819"/>
                    <a:pt x="2459344" y="3168000"/>
                    <a:pt x="1584525" y="3168000"/>
                  </a:cubicBezTo>
                  <a:lnTo>
                    <a:pt x="1584525" y="2735378"/>
                  </a:lnTo>
                  <a:cubicBezTo>
                    <a:pt x="2220414" y="2735378"/>
                    <a:pt x="2735903" y="2219889"/>
                    <a:pt x="2735903" y="1584000"/>
                  </a:cubicBezTo>
                  <a:cubicBezTo>
                    <a:pt x="2735903" y="948111"/>
                    <a:pt x="2220414" y="432622"/>
                    <a:pt x="1584525" y="432622"/>
                  </a:cubicBezTo>
                  <a:cubicBezTo>
                    <a:pt x="948636" y="432622"/>
                    <a:pt x="433147" y="948111"/>
                    <a:pt x="433147" y="1584000"/>
                  </a:cubicBezTo>
                  <a:lnTo>
                    <a:pt x="432000" y="1584000"/>
                  </a:lnTo>
                  <a:cubicBezTo>
                    <a:pt x="432000" y="1703294"/>
                    <a:pt x="335294" y="1800000"/>
                    <a:pt x="216000" y="1800000"/>
                  </a:cubicBezTo>
                  <a:cubicBezTo>
                    <a:pt x="96706" y="1800000"/>
                    <a:pt x="0" y="1703294"/>
                    <a:pt x="0" y="1584000"/>
                  </a:cubicBezTo>
                  <a:lnTo>
                    <a:pt x="1052" y="1573566"/>
                  </a:lnTo>
                  <a:lnTo>
                    <a:pt x="8703" y="1422045"/>
                  </a:lnTo>
                  <a:cubicBezTo>
                    <a:pt x="89820" y="623304"/>
                    <a:pt x="764382" y="0"/>
                    <a:pt x="15845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5447251" y="2556923"/>
            <a:ext cx="1297499" cy="523220"/>
          </a:xfrm>
          <a:prstGeom prst="rect">
            <a:avLst/>
          </a:prstGeom>
          <a:noFill/>
        </p:spPr>
        <p:txBody>
          <a:bodyPr wrap="none" lIns="144000" rIns="144000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APRIL</a:t>
            </a:r>
            <a:endParaRPr lang="de-D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397308"/>
              </p:ext>
            </p:extLst>
          </p:nvPr>
        </p:nvGraphicFramePr>
        <p:xfrm>
          <a:off x="4673999" y="3226831"/>
          <a:ext cx="2844002" cy="158400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4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16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L">
  <a:themeElements>
    <a:clrScheme name="PPL-aktuell_Color">
      <a:dk1>
        <a:sysClr val="windowText" lastClr="000000"/>
      </a:dk1>
      <a:lt1>
        <a:sysClr val="window" lastClr="FFFFFF"/>
      </a:lt1>
      <a:dk2>
        <a:srgbClr val="4C0E07"/>
      </a:dk2>
      <a:lt2>
        <a:srgbClr val="E5E5E5"/>
      </a:lt2>
      <a:accent1>
        <a:srgbClr val="DC2D16"/>
      </a:accent1>
      <a:accent2>
        <a:srgbClr val="7F7F7F"/>
      </a:accent2>
      <a:accent3>
        <a:srgbClr val="8F1707"/>
      </a:accent3>
      <a:accent4>
        <a:srgbClr val="BFBFBF"/>
      </a:accent4>
      <a:accent5>
        <a:srgbClr val="F3460C"/>
      </a:accent5>
      <a:accent6>
        <a:srgbClr val="0044A9"/>
      </a:accent6>
      <a:hlink>
        <a:srgbClr val="0091C4"/>
      </a:hlink>
      <a:folHlink>
        <a:srgbClr val="7F7F7F"/>
      </a:folHlink>
    </a:clrScheme>
    <a:fontScheme name="PPL_aktuell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lIns="144000" rIns="14400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44000" rIns="14400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PL-aktuell-Vorlage_breit.potx" id="{B069B5D2-512E-4F41-AA81-490B428DEBE3}" vid="{81903590-A2C3-4B38-9EAE-CFE0B171536F}"/>
    </a:ext>
  </a:extLst>
</a:theme>
</file>

<file path=ppt/theme/theme2.xml><?xml version="1.0" encoding="utf-8"?>
<a:theme xmlns:a="http://schemas.openxmlformats.org/drawingml/2006/main" name="1_PPL">
  <a:themeElements>
    <a:clrScheme name="Kalender_colors">
      <a:dk1>
        <a:sysClr val="windowText" lastClr="000000"/>
      </a:dk1>
      <a:lt1>
        <a:sysClr val="window" lastClr="FFFFFF"/>
      </a:lt1>
      <a:dk2>
        <a:srgbClr val="4D4D4D"/>
      </a:dk2>
      <a:lt2>
        <a:srgbClr val="DDDDDD"/>
      </a:lt2>
      <a:accent1>
        <a:srgbClr val="808080"/>
      </a:accent1>
      <a:accent2>
        <a:srgbClr val="F75129"/>
      </a:accent2>
      <a:accent3>
        <a:srgbClr val="CB2C07"/>
      </a:accent3>
      <a:accent4>
        <a:srgbClr val="FEA600"/>
      </a:accent4>
      <a:accent5>
        <a:srgbClr val="1CC066"/>
      </a:accent5>
      <a:accent6>
        <a:srgbClr val="0070A2"/>
      </a:accent6>
      <a:hlink>
        <a:srgbClr val="808080"/>
      </a:hlink>
      <a:folHlink>
        <a:srgbClr val="808080"/>
      </a:folHlink>
    </a:clrScheme>
    <a:fontScheme name="PPL_aktuell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lIns="144000" rIns="14400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44000" rIns="14400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PL-aktuell-Vorlage_breit.potx" id="{B069B5D2-512E-4F41-AA81-490B428DEBE3}" vid="{81903590-A2C3-4B38-9EAE-CFE0B171536F}"/>
    </a:ext>
  </a:extLst>
</a:theme>
</file>

<file path=ppt/theme/theme3.xml><?xml version="1.0" encoding="utf-8"?>
<a:theme xmlns:a="http://schemas.openxmlformats.org/drawingml/2006/main" name="Larissa">
  <a:themeElements>
    <a:clrScheme name="PPL-aktuell_Color">
      <a:dk1>
        <a:sysClr val="windowText" lastClr="000000"/>
      </a:dk1>
      <a:lt1>
        <a:sysClr val="window" lastClr="FFFFFF"/>
      </a:lt1>
      <a:dk2>
        <a:srgbClr val="4C0E07"/>
      </a:dk2>
      <a:lt2>
        <a:srgbClr val="E5E5E5"/>
      </a:lt2>
      <a:accent1>
        <a:srgbClr val="DC2D16"/>
      </a:accent1>
      <a:accent2>
        <a:srgbClr val="7F7F7F"/>
      </a:accent2>
      <a:accent3>
        <a:srgbClr val="8F1707"/>
      </a:accent3>
      <a:accent4>
        <a:srgbClr val="BFBFBF"/>
      </a:accent4>
      <a:accent5>
        <a:srgbClr val="F3460C"/>
      </a:accent5>
      <a:accent6>
        <a:srgbClr val="0044A9"/>
      </a:accent6>
      <a:hlink>
        <a:srgbClr val="0091C4"/>
      </a:hlink>
      <a:folHlink>
        <a:srgbClr val="7F7F7F"/>
      </a:folHlink>
    </a:clrScheme>
    <a:fontScheme name="PPL_aktuell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">
  <a:themeElements>
    <a:clrScheme name="PPL-aktuell_Color">
      <a:dk1>
        <a:sysClr val="windowText" lastClr="000000"/>
      </a:dk1>
      <a:lt1>
        <a:sysClr val="window" lastClr="FFFFFF"/>
      </a:lt1>
      <a:dk2>
        <a:srgbClr val="4C0E07"/>
      </a:dk2>
      <a:lt2>
        <a:srgbClr val="E5E5E5"/>
      </a:lt2>
      <a:accent1>
        <a:srgbClr val="DC2D16"/>
      </a:accent1>
      <a:accent2>
        <a:srgbClr val="7F7F7F"/>
      </a:accent2>
      <a:accent3>
        <a:srgbClr val="8F1707"/>
      </a:accent3>
      <a:accent4>
        <a:srgbClr val="BFBFBF"/>
      </a:accent4>
      <a:accent5>
        <a:srgbClr val="F3460C"/>
      </a:accent5>
      <a:accent6>
        <a:srgbClr val="0044A9"/>
      </a:accent6>
      <a:hlink>
        <a:srgbClr val="0091C4"/>
      </a:hlink>
      <a:folHlink>
        <a:srgbClr val="7F7F7F"/>
      </a:folHlink>
    </a:clrScheme>
    <a:fontScheme name="PPL_aktuell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PPL-aktuell-Vorlage_breit</Template>
  <TotalTime>0</TotalTime>
  <Words>1879</Words>
  <Application>Microsoft Office PowerPoint</Application>
  <PresentationFormat>Benutzerdefiniert</PresentationFormat>
  <Paragraphs>2162</Paragraphs>
  <Slides>52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52</vt:i4>
      </vt:variant>
    </vt:vector>
  </HeadingPairs>
  <TitlesOfParts>
    <vt:vector size="54" baseType="lpstr">
      <vt:lpstr>PPL</vt:lpstr>
      <vt:lpstr>1_PPL</vt:lpstr>
      <vt:lpstr>Dekorative Kalender für Ihre Planungs-Folien</vt:lpstr>
      <vt:lpstr>Inhalt dieser Präsentation</vt:lpstr>
      <vt:lpstr>Kalender im Kachel-Look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Kalender im Buntstift-Design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Kalender mit Wäscheklammern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Kalender mit betonten Ziffern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www.powerpoint-aktuell.de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Kalendervorlagen</dc:title>
  <dc:subject>PowerPoint aktuell  |  Ausgabe 1-2017</dc:subject>
  <dc:creator>Ute Simon</dc:creator>
  <dc:description>redaktion@powerpoint-aktuell.de</dc:description>
  <cp:lastModifiedBy>Dieter Schiecke</cp:lastModifiedBy>
  <cp:revision>35</cp:revision>
  <dcterms:created xsi:type="dcterms:W3CDTF">2016-12-06T19:01:35Z</dcterms:created>
  <dcterms:modified xsi:type="dcterms:W3CDTF">2016-12-23T06:54:16Z</dcterms:modified>
</cp:coreProperties>
</file>